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803e6241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803e6241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269f36d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269f36d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165e71e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165e71e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18bf40e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18bf40e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165e71ec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165e71ec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34bc04b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34bc04b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34bc04bd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34bc04bd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34bc04bd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34bc04bd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34bc04bd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34bc04bd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en.wikipedia.org/wiki/Types_of_inhabited_localities_in_Russia" TargetMode="External"/><Relationship Id="rId4" Type="http://schemas.openxmlformats.org/officeDocument/2006/relationships/hyperlink" Target="https://en.wikipedia.org/wiki/Administrative_center" TargetMode="External"/><Relationship Id="rId9" Type="http://schemas.openxmlformats.org/officeDocument/2006/relationships/image" Target="../media/image4.png"/><Relationship Id="rId5" Type="http://schemas.openxmlformats.org/officeDocument/2006/relationships/hyperlink" Target="https://en.wikipedia.org/wiki/European_Russia" TargetMode="External"/><Relationship Id="rId6" Type="http://schemas.openxmlformats.org/officeDocument/2006/relationships/hyperlink" Target="https://en.wikipedia.org/wiki/Monastery" TargetMode="External"/><Relationship Id="rId7" Type="http://schemas.openxmlformats.org/officeDocument/2006/relationships/hyperlink" Target="https://en.wikipedia.org/wiki/Solovetsky_Islands" TargetMode="External"/><Relationship Id="rId8" Type="http://schemas.openxmlformats.org/officeDocument/2006/relationships/hyperlink" Target="https://en.wikipedia.org/wi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en.wikipedia.org/wiki/Christian_theology" TargetMode="External"/><Relationship Id="rId4" Type="http://schemas.openxmlformats.org/officeDocument/2006/relationships/hyperlink" Target="https://en.wikipedia.org/wiki/God_in_Christianity" TargetMode="External"/><Relationship Id="rId10" Type="http://schemas.openxmlformats.org/officeDocument/2006/relationships/image" Target="../media/image3.png"/><Relationship Id="rId9" Type="http://schemas.openxmlformats.org/officeDocument/2006/relationships/hyperlink" Target="https://en.wikipedia.org/wiki/Holy_Spirit_in_Christianity" TargetMode="External"/><Relationship Id="rId5" Type="http://schemas.openxmlformats.org/officeDocument/2006/relationships/hyperlink" Target="https://en.wikipedia.org/wiki/Monotheism" TargetMode="External"/><Relationship Id="rId6" Type="http://schemas.openxmlformats.org/officeDocument/2006/relationships/hyperlink" Target="https://en.wikipedia.org/wiki/God_the_Father_(Christianity)" TargetMode="External"/><Relationship Id="rId7" Type="http://schemas.openxmlformats.org/officeDocument/2006/relationships/hyperlink" Target="https://en.wikipedia.org/wiki/God_the_Son_(Christianity)" TargetMode="External"/><Relationship Id="rId8" Type="http://schemas.openxmlformats.org/officeDocument/2006/relationships/hyperlink" Target="https://en.wikipedia.org/wiki/Jesus_Chri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264650" y="92050"/>
            <a:ext cx="2750100" cy="9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280"/>
              <a:t>Three Hermits  </a:t>
            </a:r>
            <a:endParaRPr b="1" sz="2280"/>
          </a:p>
          <a:p>
            <a:pPr indent="0" lvl="0" marL="0" rtl="0" algn="l">
              <a:spcBef>
                <a:spcPts val="0"/>
              </a:spcBef>
              <a:spcAft>
                <a:spcPts val="0"/>
              </a:spcAft>
              <a:buSzPts val="990"/>
              <a:buNone/>
            </a:pPr>
            <a:r>
              <a:rPr b="1" lang="en-GB" sz="2280"/>
              <a:t>Leo Tolstoy    </a:t>
            </a:r>
            <a:endParaRPr b="1" sz="2280"/>
          </a:p>
        </p:txBody>
      </p:sp>
      <p:sp>
        <p:nvSpPr>
          <p:cNvPr id="55" name="Google Shape;55;p13"/>
          <p:cNvSpPr txBox="1"/>
          <p:nvPr>
            <p:ph idx="1" type="body"/>
          </p:nvPr>
        </p:nvSpPr>
        <p:spPr>
          <a:xfrm>
            <a:off x="311700" y="1017600"/>
            <a:ext cx="4670700" cy="39213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0"/>
              </a:spcBef>
              <a:spcAft>
                <a:spcPts val="0"/>
              </a:spcAft>
              <a:buNone/>
            </a:pPr>
            <a:r>
              <a:rPr b="1" lang="en-GB" sz="5973">
                <a:solidFill>
                  <a:schemeClr val="dk1"/>
                </a:solidFill>
              </a:rPr>
              <a:t>Leo Tolstoy (1828-1910) was a Russian writer.</a:t>
            </a:r>
            <a:endParaRPr b="1" sz="5973">
              <a:solidFill>
                <a:schemeClr val="dk1"/>
              </a:solidFill>
            </a:endParaRPr>
          </a:p>
          <a:p>
            <a:pPr indent="0" lvl="0" marL="0" rtl="0" algn="just">
              <a:spcBef>
                <a:spcPts val="1200"/>
              </a:spcBef>
              <a:spcAft>
                <a:spcPts val="0"/>
              </a:spcAft>
              <a:buNone/>
            </a:pPr>
            <a:r>
              <a:rPr b="1" lang="en-GB" sz="5973">
                <a:solidFill>
                  <a:schemeClr val="dk1"/>
                </a:solidFill>
              </a:rPr>
              <a:t>He is reckoned as one of the world’s greatest novelists. </a:t>
            </a:r>
            <a:endParaRPr b="1" sz="5973">
              <a:solidFill>
                <a:schemeClr val="dk1"/>
              </a:solidFill>
            </a:endParaRPr>
          </a:p>
          <a:p>
            <a:pPr indent="0" lvl="0" marL="0" rtl="0" algn="just">
              <a:spcBef>
                <a:spcPts val="1200"/>
              </a:spcBef>
              <a:spcAft>
                <a:spcPts val="0"/>
              </a:spcAft>
              <a:buNone/>
            </a:pPr>
            <a:r>
              <a:rPr b="1" lang="en-GB" sz="5973">
                <a:solidFill>
                  <a:schemeClr val="dk1"/>
                </a:solidFill>
              </a:rPr>
              <a:t>War and Peace and Anna Karenina are two of his widely read novels. </a:t>
            </a:r>
            <a:endParaRPr b="1" sz="5973">
              <a:solidFill>
                <a:schemeClr val="dk1"/>
              </a:solidFill>
            </a:endParaRPr>
          </a:p>
          <a:p>
            <a:pPr indent="0" lvl="0" marL="0" rtl="0" algn="just">
              <a:spcBef>
                <a:spcPts val="1200"/>
              </a:spcBef>
              <a:spcAft>
                <a:spcPts val="0"/>
              </a:spcAft>
              <a:buNone/>
            </a:pPr>
            <a:r>
              <a:rPr b="1" lang="en-GB" sz="5973">
                <a:solidFill>
                  <a:schemeClr val="dk1"/>
                </a:solidFill>
              </a:rPr>
              <a:t>He has to his credit numerous short stories which are popular even today.   </a:t>
            </a:r>
            <a:endParaRPr b="1" sz="5973">
              <a:solidFill>
                <a:schemeClr val="dk1"/>
              </a:solidFill>
            </a:endParaRPr>
          </a:p>
          <a:p>
            <a:pPr indent="0" lvl="0" marL="0" rtl="0" algn="just">
              <a:spcBef>
                <a:spcPts val="1200"/>
              </a:spcBef>
              <a:spcAft>
                <a:spcPts val="0"/>
              </a:spcAft>
              <a:buNone/>
            </a:pPr>
            <a:r>
              <a:rPr b="1" lang="en-GB" sz="5973">
                <a:solidFill>
                  <a:schemeClr val="dk1"/>
                </a:solidFill>
              </a:rPr>
              <a:t>His stories contain a memorable message for entire humanity. </a:t>
            </a:r>
            <a:endParaRPr b="1" sz="5973">
              <a:solidFill>
                <a:schemeClr val="dk1"/>
              </a:solidFill>
            </a:endParaRPr>
          </a:p>
          <a:p>
            <a:pPr indent="0" lvl="0" marL="0" rtl="0" algn="just">
              <a:spcBef>
                <a:spcPts val="1200"/>
              </a:spcBef>
              <a:spcAft>
                <a:spcPts val="0"/>
              </a:spcAft>
              <a:buNone/>
            </a:pPr>
            <a:r>
              <a:rPr b="1" lang="en-GB" sz="5973">
                <a:solidFill>
                  <a:schemeClr val="dk1"/>
                </a:solidFill>
              </a:rPr>
              <a:t>As a social reformer, his ideas on non-violent </a:t>
            </a:r>
            <a:r>
              <a:rPr b="1" lang="en-GB" sz="5973">
                <a:solidFill>
                  <a:schemeClr val="dk1"/>
                </a:solidFill>
              </a:rPr>
              <a:t>resistance had a great influence on Gandhiji. </a:t>
            </a:r>
            <a:r>
              <a:rPr b="1" lang="en-GB" sz="5973">
                <a:solidFill>
                  <a:schemeClr val="dk1"/>
                </a:solidFill>
              </a:rPr>
              <a:t>  </a:t>
            </a:r>
            <a:endParaRPr b="1" sz="5973">
              <a:solidFill>
                <a:schemeClr val="dk1"/>
              </a:solidFill>
            </a:endParaRPr>
          </a:p>
          <a:p>
            <a:pPr indent="0" lvl="0" marL="0" rtl="0" algn="l">
              <a:spcBef>
                <a:spcPts val="1200"/>
              </a:spcBef>
              <a:spcAft>
                <a:spcPts val="0"/>
              </a:spcAft>
              <a:buNone/>
            </a:pPr>
            <a:r>
              <a:t/>
            </a:r>
            <a:endParaRPr b="1" sz="5173">
              <a:solidFill>
                <a:schemeClr val="dk1"/>
              </a:solidFill>
            </a:endParaRPr>
          </a:p>
          <a:p>
            <a:pPr indent="0" lvl="0" marL="0" rtl="0" algn="l">
              <a:spcBef>
                <a:spcPts val="1200"/>
              </a:spcBef>
              <a:spcAft>
                <a:spcPts val="0"/>
              </a:spcAft>
              <a:buNone/>
            </a:pPr>
            <a:r>
              <a:t/>
            </a:r>
            <a:endParaRPr b="1" sz="1500">
              <a:solidFill>
                <a:schemeClr val="dk1"/>
              </a:solidFill>
            </a:endParaRPr>
          </a:p>
          <a:p>
            <a:pPr indent="0" lvl="0" marL="0" rtl="0" algn="l">
              <a:spcBef>
                <a:spcPts val="1200"/>
              </a:spcBef>
              <a:spcAft>
                <a:spcPts val="0"/>
              </a:spcAft>
              <a:buNone/>
            </a:pPr>
            <a:r>
              <a:rPr b="1" lang="en-GB" sz="1500">
                <a:solidFill>
                  <a:schemeClr val="dk1"/>
                </a:solidFill>
              </a:rPr>
              <a:t> </a:t>
            </a:r>
            <a:endParaRPr b="1" sz="1500">
              <a:solidFill>
                <a:schemeClr val="dk1"/>
              </a:solidFill>
            </a:endParaRPr>
          </a:p>
          <a:p>
            <a:pPr indent="0" lvl="0" marL="0" rtl="0" algn="l">
              <a:spcBef>
                <a:spcPts val="1200"/>
              </a:spcBef>
              <a:spcAft>
                <a:spcPts val="0"/>
              </a:spcAft>
              <a:buNone/>
            </a:pPr>
            <a:r>
              <a:t/>
            </a:r>
            <a:endParaRPr b="1" sz="1500">
              <a:solidFill>
                <a:schemeClr val="dk1"/>
              </a:solidFill>
            </a:endParaRPr>
          </a:p>
          <a:p>
            <a:pPr indent="0" lvl="0" marL="0" rtl="0" algn="l">
              <a:spcBef>
                <a:spcPts val="1200"/>
              </a:spcBef>
              <a:spcAft>
                <a:spcPts val="0"/>
              </a:spcAft>
              <a:buNone/>
            </a:pPr>
            <a:r>
              <a:t/>
            </a:r>
            <a:endParaRPr b="1" sz="1500">
              <a:solidFill>
                <a:schemeClr val="dk1"/>
              </a:solidFill>
            </a:endParaRPr>
          </a:p>
          <a:p>
            <a:pPr indent="0" lvl="0" marL="0" rtl="0" algn="l">
              <a:spcBef>
                <a:spcPts val="1200"/>
              </a:spcBef>
              <a:spcAft>
                <a:spcPts val="0"/>
              </a:spcAft>
              <a:buNone/>
            </a:pPr>
            <a:r>
              <a:t/>
            </a:r>
            <a:endParaRPr b="1" sz="1500">
              <a:solidFill>
                <a:schemeClr val="dk1"/>
              </a:solidFill>
            </a:endParaRPr>
          </a:p>
          <a:p>
            <a:pPr indent="0" lvl="0" marL="0" rtl="0" algn="l">
              <a:spcBef>
                <a:spcPts val="1200"/>
              </a:spcBef>
              <a:spcAft>
                <a:spcPts val="0"/>
              </a:spcAft>
              <a:buNone/>
            </a:pPr>
            <a:r>
              <a:t/>
            </a:r>
            <a:endParaRPr b="1" sz="1500">
              <a:solidFill>
                <a:schemeClr val="dk1"/>
              </a:solidFill>
            </a:endParaRPr>
          </a:p>
          <a:p>
            <a:pPr indent="0" lvl="0" marL="0" rtl="0" algn="l">
              <a:spcBef>
                <a:spcPts val="1200"/>
              </a:spcBef>
              <a:spcAft>
                <a:spcPts val="0"/>
              </a:spcAft>
              <a:buNone/>
            </a:pPr>
            <a:r>
              <a:t/>
            </a:r>
            <a:endParaRPr b="1" sz="1500">
              <a:solidFill>
                <a:schemeClr val="dk1"/>
              </a:solidFill>
            </a:endParaRPr>
          </a:p>
          <a:p>
            <a:pPr indent="0" lvl="0" marL="0" rtl="0" algn="l">
              <a:spcBef>
                <a:spcPts val="1200"/>
              </a:spcBef>
              <a:spcAft>
                <a:spcPts val="1200"/>
              </a:spcAft>
              <a:buNone/>
            </a:pPr>
            <a:r>
              <a:t/>
            </a:r>
            <a:endParaRPr b="1" sz="1500">
              <a:solidFill>
                <a:schemeClr val="dk1"/>
              </a:solidFill>
            </a:endParaRPr>
          </a:p>
        </p:txBody>
      </p:sp>
      <p:sp>
        <p:nvSpPr>
          <p:cNvPr id="56" name="Google Shape;56;p13"/>
          <p:cNvSpPr txBox="1"/>
          <p:nvPr>
            <p:ph idx="2" type="body"/>
          </p:nvPr>
        </p:nvSpPr>
        <p:spPr>
          <a:xfrm>
            <a:off x="5040075" y="1222200"/>
            <a:ext cx="3734700" cy="392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sz="1087">
                <a:solidFill>
                  <a:schemeClr val="dk1"/>
                </a:solidFill>
              </a:rPr>
              <a:t>       </a:t>
            </a:r>
            <a:r>
              <a:rPr b="1" lang="en-GB" sz="1087">
                <a:solidFill>
                  <a:schemeClr val="dk1"/>
                </a:solidFill>
              </a:rPr>
              <a:t>history.com (google images)</a:t>
            </a:r>
            <a:endParaRPr b="1" sz="1087">
              <a:solidFill>
                <a:schemeClr val="dk1"/>
              </a:solidFill>
            </a:endParaRPr>
          </a:p>
          <a:p>
            <a:pPr indent="0" lvl="0" marL="0" rtl="0" algn="l">
              <a:spcBef>
                <a:spcPts val="1200"/>
              </a:spcBef>
              <a:spcAft>
                <a:spcPts val="0"/>
              </a:spcAft>
              <a:buNone/>
            </a:pPr>
            <a:r>
              <a:t/>
            </a:r>
            <a:endParaRPr b="1" sz="1087">
              <a:solidFill>
                <a:schemeClr val="dk1"/>
              </a:solidFill>
            </a:endParaRPr>
          </a:p>
          <a:p>
            <a:pPr indent="0" lvl="0" marL="0" rtl="0" algn="l">
              <a:spcBef>
                <a:spcPts val="1200"/>
              </a:spcBef>
              <a:spcAft>
                <a:spcPts val="0"/>
              </a:spcAft>
              <a:buNone/>
            </a:pPr>
            <a:r>
              <a:t/>
            </a:r>
            <a:endParaRPr b="1" sz="1087">
              <a:solidFill>
                <a:schemeClr val="dk1"/>
              </a:solidFill>
            </a:endParaRPr>
          </a:p>
          <a:p>
            <a:pPr indent="0" lvl="0" marL="0" rtl="0" algn="l">
              <a:spcBef>
                <a:spcPts val="1200"/>
              </a:spcBef>
              <a:spcAft>
                <a:spcPts val="0"/>
              </a:spcAft>
              <a:buNone/>
            </a:pPr>
            <a:r>
              <a:t/>
            </a:r>
            <a:endParaRPr b="1" sz="1087">
              <a:solidFill>
                <a:schemeClr val="dk1"/>
              </a:solidFill>
            </a:endParaRPr>
          </a:p>
          <a:p>
            <a:pPr indent="0" lvl="0" marL="0" rtl="0" algn="l">
              <a:spcBef>
                <a:spcPts val="1200"/>
              </a:spcBef>
              <a:spcAft>
                <a:spcPts val="0"/>
              </a:spcAft>
              <a:buNone/>
            </a:pPr>
            <a:r>
              <a:t/>
            </a:r>
            <a:endParaRPr b="1" sz="1087">
              <a:solidFill>
                <a:schemeClr val="dk1"/>
              </a:solidFill>
            </a:endParaRPr>
          </a:p>
          <a:p>
            <a:pPr indent="0" lvl="0" marL="0" rtl="0" algn="l">
              <a:spcBef>
                <a:spcPts val="1200"/>
              </a:spcBef>
              <a:spcAft>
                <a:spcPts val="0"/>
              </a:spcAft>
              <a:buNone/>
            </a:pPr>
            <a:r>
              <a:rPr b="1" lang="en-GB" sz="1087">
                <a:solidFill>
                  <a:schemeClr val="dk1"/>
                </a:solidFill>
              </a:rPr>
              <a:t>                                                Jukkalkar Syed Imtiaz</a:t>
            </a:r>
            <a:endParaRPr b="1" sz="1087">
              <a:solidFill>
                <a:schemeClr val="dk1"/>
              </a:solidFill>
            </a:endParaRPr>
          </a:p>
          <a:p>
            <a:pPr indent="0" lvl="0" marL="0" rtl="0" algn="l">
              <a:spcBef>
                <a:spcPts val="0"/>
              </a:spcBef>
              <a:spcAft>
                <a:spcPts val="0"/>
              </a:spcAft>
              <a:buNone/>
            </a:pPr>
            <a:r>
              <a:rPr b="1" lang="en-GB" sz="1087">
                <a:solidFill>
                  <a:schemeClr val="dk1"/>
                </a:solidFill>
              </a:rPr>
              <a:t>                                          Shri Shivaji College, Chikhli</a:t>
            </a:r>
            <a:endParaRPr b="1" sz="1087">
              <a:solidFill>
                <a:schemeClr val="dk1"/>
              </a:solidFill>
            </a:endParaRPr>
          </a:p>
        </p:txBody>
      </p:sp>
      <p:pic>
        <p:nvPicPr>
          <p:cNvPr id="57" name="Google Shape;57;p13"/>
          <p:cNvPicPr preferRelativeResize="0"/>
          <p:nvPr/>
        </p:nvPicPr>
        <p:blipFill>
          <a:blip r:embed="rId3">
            <a:alphaModFix/>
          </a:blip>
          <a:stretch>
            <a:fillRect/>
          </a:stretch>
        </p:blipFill>
        <p:spPr>
          <a:xfrm>
            <a:off x="5281575" y="92050"/>
            <a:ext cx="3551274" cy="2381901"/>
          </a:xfrm>
          <a:prstGeom prst="rect">
            <a:avLst/>
          </a:prstGeom>
          <a:noFill/>
          <a:ln>
            <a:noFill/>
          </a:ln>
        </p:spPr>
      </p:pic>
      <p:pic>
        <p:nvPicPr>
          <p:cNvPr id="58" name="Google Shape;58;p13"/>
          <p:cNvPicPr preferRelativeResize="0"/>
          <p:nvPr/>
        </p:nvPicPr>
        <p:blipFill>
          <a:blip r:embed="rId4">
            <a:alphaModFix/>
          </a:blip>
          <a:stretch>
            <a:fillRect/>
          </a:stretch>
        </p:blipFill>
        <p:spPr>
          <a:xfrm>
            <a:off x="6927050" y="3290925"/>
            <a:ext cx="1323250" cy="87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161100"/>
            <a:ext cx="8520600" cy="48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Moral Lesson </a:t>
            </a:r>
            <a:endParaRPr/>
          </a:p>
        </p:txBody>
      </p:sp>
      <p:sp>
        <p:nvSpPr>
          <p:cNvPr id="123" name="Google Shape;123;p22"/>
          <p:cNvSpPr txBox="1"/>
          <p:nvPr>
            <p:ph idx="1" type="body"/>
          </p:nvPr>
        </p:nvSpPr>
        <p:spPr>
          <a:xfrm>
            <a:off x="311700" y="644400"/>
            <a:ext cx="7156200" cy="42459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SzPts val="688"/>
              <a:buNone/>
            </a:pPr>
            <a:r>
              <a:rPr b="1" lang="en-GB" sz="1353">
                <a:solidFill>
                  <a:schemeClr val="dk1"/>
                </a:solidFill>
              </a:rPr>
              <a:t>Through this short story, Tolstoy shows -</a:t>
            </a:r>
            <a:endParaRPr b="1" sz="1353">
              <a:solidFill>
                <a:schemeClr val="dk1"/>
              </a:solidFill>
            </a:endParaRPr>
          </a:p>
          <a:p>
            <a:pPr indent="0" lvl="0" marL="0" rtl="0" algn="just">
              <a:lnSpc>
                <a:spcPct val="105000"/>
              </a:lnSpc>
              <a:spcBef>
                <a:spcPts val="0"/>
              </a:spcBef>
              <a:spcAft>
                <a:spcPts val="0"/>
              </a:spcAft>
              <a:buSzPts val="688"/>
              <a:buNone/>
            </a:pPr>
            <a:r>
              <a:rPr b="1" lang="en-GB" sz="1353">
                <a:solidFill>
                  <a:schemeClr val="dk1"/>
                </a:solidFill>
              </a:rPr>
              <a:t>How individual beliefs </a:t>
            </a:r>
            <a:r>
              <a:rPr b="1" lang="en-GB" sz="1353">
                <a:solidFill>
                  <a:schemeClr val="dk1"/>
                </a:solidFill>
              </a:rPr>
              <a:t>triumph</a:t>
            </a:r>
            <a:r>
              <a:rPr b="1" lang="en-GB" sz="1353">
                <a:solidFill>
                  <a:schemeClr val="dk1"/>
                </a:solidFill>
              </a:rPr>
              <a:t> over religious dogma.  </a:t>
            </a:r>
            <a:endParaRPr b="1" sz="1353">
              <a:solidFill>
                <a:schemeClr val="dk1"/>
              </a:solidFill>
            </a:endParaRPr>
          </a:p>
          <a:p>
            <a:pPr indent="0" lvl="0" marL="0" rtl="0" algn="just">
              <a:lnSpc>
                <a:spcPct val="105000"/>
              </a:lnSpc>
              <a:spcBef>
                <a:spcPts val="0"/>
              </a:spcBef>
              <a:spcAft>
                <a:spcPts val="0"/>
              </a:spcAft>
              <a:buSzPts val="688"/>
              <a:buNone/>
            </a:pPr>
            <a:r>
              <a:t/>
            </a:r>
            <a:endParaRPr b="1" sz="1353">
              <a:solidFill>
                <a:schemeClr val="dk1"/>
              </a:solidFill>
            </a:endParaRPr>
          </a:p>
          <a:p>
            <a:pPr indent="0" lvl="0" marL="0" rtl="0" algn="just">
              <a:lnSpc>
                <a:spcPct val="105000"/>
              </a:lnSpc>
              <a:spcBef>
                <a:spcPts val="0"/>
              </a:spcBef>
              <a:spcAft>
                <a:spcPts val="0"/>
              </a:spcAft>
              <a:buSzPts val="688"/>
              <a:buNone/>
            </a:pPr>
            <a:r>
              <a:t/>
            </a:r>
            <a:endParaRPr b="1" sz="1353">
              <a:solidFill>
                <a:schemeClr val="dk1"/>
              </a:solidFill>
            </a:endParaRPr>
          </a:p>
          <a:p>
            <a:pPr indent="0" lvl="0" marL="0" rtl="0" algn="just">
              <a:lnSpc>
                <a:spcPct val="105000"/>
              </a:lnSpc>
              <a:spcBef>
                <a:spcPts val="1200"/>
              </a:spcBef>
              <a:spcAft>
                <a:spcPts val="0"/>
              </a:spcAft>
              <a:buClr>
                <a:schemeClr val="dk1"/>
              </a:buClr>
              <a:buSzPts val="688"/>
              <a:buFont typeface="Arial"/>
              <a:buNone/>
            </a:pPr>
            <a:r>
              <a:rPr b="1" i="1" lang="en-GB" sz="1416">
                <a:solidFill>
                  <a:schemeClr val="dk1"/>
                </a:solidFill>
                <a:highlight>
                  <a:srgbClr val="FFFFFF"/>
                </a:highlight>
              </a:rPr>
              <a:t>“And in praying use not vain repetitions, as the Gentiles do: for they think that they shall be heard for their much speaking. Be not therefore like unto them: for your Father knoweth what things ye have need of, before ye ask Him.”</a:t>
            </a:r>
            <a:endParaRPr b="1" i="1" sz="1416">
              <a:solidFill>
                <a:schemeClr val="dk1"/>
              </a:solidFill>
              <a:highlight>
                <a:srgbClr val="FFFFFF"/>
              </a:highlight>
            </a:endParaRPr>
          </a:p>
          <a:p>
            <a:pPr indent="0" lvl="0" marL="0" rtl="0" algn="l">
              <a:lnSpc>
                <a:spcPct val="105000"/>
              </a:lnSpc>
              <a:spcBef>
                <a:spcPts val="2300"/>
              </a:spcBef>
              <a:spcAft>
                <a:spcPts val="0"/>
              </a:spcAft>
              <a:buSzPts val="688"/>
              <a:buNone/>
            </a:pPr>
            <a:r>
              <a:rPr b="1" i="1" lang="en-GB" sz="1416">
                <a:solidFill>
                  <a:schemeClr val="dk1"/>
                </a:solidFill>
                <a:highlight>
                  <a:srgbClr val="FFFFFF"/>
                </a:highlight>
              </a:rPr>
              <a:t>—Matthew (vi. 7, 8)</a:t>
            </a:r>
            <a:endParaRPr b="1" i="1" sz="1416">
              <a:solidFill>
                <a:schemeClr val="dk1"/>
              </a:solidFill>
              <a:highlight>
                <a:srgbClr val="FFFFFF"/>
              </a:highlight>
            </a:endParaRPr>
          </a:p>
          <a:p>
            <a:pPr indent="0" lvl="0" marL="0" rtl="0" algn="l">
              <a:lnSpc>
                <a:spcPct val="105000"/>
              </a:lnSpc>
              <a:spcBef>
                <a:spcPts val="2300"/>
              </a:spcBef>
              <a:spcAft>
                <a:spcPts val="0"/>
              </a:spcAft>
              <a:buSzPts val="688"/>
              <a:buNone/>
            </a:pPr>
            <a:r>
              <a:rPr b="1" lang="en-GB" sz="1658">
                <a:solidFill>
                  <a:schemeClr val="dk1"/>
                </a:solidFill>
                <a:highlight>
                  <a:srgbClr val="FFFFFF"/>
                </a:highlight>
              </a:rPr>
              <a:t>Tolstoy , through this story criticises  organised religion, particularly, the Russian Orthodox Church for  sanctioning exploitation of commons. </a:t>
            </a:r>
            <a:endParaRPr b="1" sz="1658">
              <a:solidFill>
                <a:schemeClr val="dk1"/>
              </a:solidFill>
              <a:highlight>
                <a:srgbClr val="FFFFFF"/>
              </a:highlight>
            </a:endParaRPr>
          </a:p>
          <a:p>
            <a:pPr indent="0" lvl="0" marL="0" rtl="0" algn="l">
              <a:lnSpc>
                <a:spcPct val="105000"/>
              </a:lnSpc>
              <a:spcBef>
                <a:spcPts val="2300"/>
              </a:spcBef>
              <a:spcAft>
                <a:spcPts val="0"/>
              </a:spcAft>
              <a:buClr>
                <a:schemeClr val="dk1"/>
              </a:buClr>
              <a:buSzPts val="688"/>
              <a:buFont typeface="Arial"/>
              <a:buNone/>
            </a:pPr>
            <a:r>
              <a:t/>
            </a:r>
            <a:endParaRPr b="1" i="1" sz="1416">
              <a:solidFill>
                <a:schemeClr val="dk1"/>
              </a:solidFill>
              <a:highlight>
                <a:srgbClr val="FFFFFF"/>
              </a:highlight>
            </a:endParaRPr>
          </a:p>
          <a:p>
            <a:pPr indent="0" lvl="0" marL="0" rtl="0" algn="just">
              <a:lnSpc>
                <a:spcPct val="105000"/>
              </a:lnSpc>
              <a:spcBef>
                <a:spcPts val="2300"/>
              </a:spcBef>
              <a:spcAft>
                <a:spcPts val="0"/>
              </a:spcAft>
              <a:buSzPts val="688"/>
              <a:buNone/>
            </a:pPr>
            <a:r>
              <a:t/>
            </a:r>
            <a:endParaRPr b="1" sz="1353">
              <a:solidFill>
                <a:schemeClr val="dk1"/>
              </a:solidFill>
            </a:endParaRPr>
          </a:p>
          <a:p>
            <a:pPr indent="0" lvl="0" marL="0" rtl="0" algn="just">
              <a:lnSpc>
                <a:spcPct val="105000"/>
              </a:lnSpc>
              <a:spcBef>
                <a:spcPts val="0"/>
              </a:spcBef>
              <a:spcAft>
                <a:spcPts val="0"/>
              </a:spcAft>
              <a:buSzPts val="688"/>
              <a:buNone/>
            </a:pPr>
            <a:r>
              <a:t/>
            </a:r>
            <a:endParaRPr b="1" sz="1175">
              <a:solidFill>
                <a:schemeClr val="dk1"/>
              </a:solidFill>
            </a:endParaRPr>
          </a:p>
          <a:p>
            <a:pPr indent="0" lvl="0" marL="0" rtl="0" algn="just">
              <a:lnSpc>
                <a:spcPct val="105000"/>
              </a:lnSpc>
              <a:spcBef>
                <a:spcPts val="0"/>
              </a:spcBef>
              <a:spcAft>
                <a:spcPts val="0"/>
              </a:spcAft>
              <a:buSzPts val="688"/>
              <a:buNone/>
            </a:pPr>
            <a:r>
              <a:t/>
            </a:r>
            <a:endParaRPr b="1" sz="1175">
              <a:solidFill>
                <a:schemeClr val="dk1"/>
              </a:solidFill>
            </a:endParaRPr>
          </a:p>
          <a:p>
            <a:pPr indent="0" lvl="0" marL="0" rtl="0" algn="just">
              <a:lnSpc>
                <a:spcPct val="105000"/>
              </a:lnSpc>
              <a:spcBef>
                <a:spcPts val="0"/>
              </a:spcBef>
              <a:spcAft>
                <a:spcPts val="0"/>
              </a:spcAft>
              <a:buSzPts val="688"/>
              <a:buNone/>
            </a:pPr>
            <a:r>
              <a:t/>
            </a:r>
            <a:endParaRPr b="1" sz="1175">
              <a:solidFill>
                <a:schemeClr val="dk1"/>
              </a:solidFill>
            </a:endParaRPr>
          </a:p>
          <a:p>
            <a:pPr indent="0" lvl="0" marL="0" rtl="0" algn="just">
              <a:lnSpc>
                <a:spcPct val="105000"/>
              </a:lnSpc>
              <a:spcBef>
                <a:spcPts val="0"/>
              </a:spcBef>
              <a:spcAft>
                <a:spcPts val="1200"/>
              </a:spcAft>
              <a:buSzPts val="688"/>
              <a:buNone/>
            </a:pPr>
            <a:r>
              <a:t/>
            </a:r>
            <a:endParaRPr b="1" sz="1175">
              <a:solidFill>
                <a:schemeClr val="dk1"/>
              </a:solidFill>
            </a:endParaRPr>
          </a:p>
        </p:txBody>
      </p:sp>
      <p:sp>
        <p:nvSpPr>
          <p:cNvPr id="124" name="Google Shape;124;p22"/>
          <p:cNvSpPr txBox="1"/>
          <p:nvPr>
            <p:ph idx="2" type="body"/>
          </p:nvPr>
        </p:nvSpPr>
        <p:spPr>
          <a:xfrm>
            <a:off x="4832400" y="161100"/>
            <a:ext cx="3999900" cy="4407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t/>
            </a:r>
            <a:endParaRPr sz="1500">
              <a:solidFill>
                <a:schemeClr val="dk1"/>
              </a:solidFill>
              <a:highlight>
                <a:srgbClr val="FFFFFF"/>
              </a:highlight>
            </a:endParaRPr>
          </a:p>
          <a:p>
            <a:pPr indent="0" lvl="0" marL="0" rtl="0" algn="l">
              <a:spcBef>
                <a:spcPts val="2300"/>
              </a:spcBef>
              <a:spcAft>
                <a:spcPts val="0"/>
              </a:spcAft>
              <a:buNone/>
            </a:pPr>
            <a:r>
              <a:t/>
            </a:r>
            <a:endParaRPr sz="1500">
              <a:solidFill>
                <a:schemeClr val="dk1"/>
              </a:solidFill>
              <a:highlight>
                <a:srgbClr val="FFFFFF"/>
              </a:highlight>
            </a:endParaRPr>
          </a:p>
          <a:p>
            <a:pPr indent="0" lvl="0" marL="0" rtl="0" algn="l">
              <a:spcBef>
                <a:spcPts val="23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84100"/>
            <a:ext cx="8520600" cy="448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Story</a:t>
            </a:r>
            <a:endParaRPr/>
          </a:p>
        </p:txBody>
      </p:sp>
      <p:sp>
        <p:nvSpPr>
          <p:cNvPr id="64" name="Google Shape;64;p14"/>
          <p:cNvSpPr txBox="1"/>
          <p:nvPr>
            <p:ph idx="1" type="body"/>
          </p:nvPr>
        </p:nvSpPr>
        <p:spPr>
          <a:xfrm>
            <a:off x="311700" y="690400"/>
            <a:ext cx="4198800" cy="4165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a:solidFill>
                  <a:schemeClr val="dk1"/>
                </a:solidFill>
              </a:rPr>
              <a:t>A Bishop was sailing from Archangle to the Solovetsk Monastery. </a:t>
            </a:r>
            <a:endParaRPr b="1">
              <a:solidFill>
                <a:schemeClr val="dk1"/>
              </a:solidFill>
            </a:endParaRPr>
          </a:p>
          <a:p>
            <a:pPr indent="0" lvl="0" marL="0" rtl="0" algn="l">
              <a:spcBef>
                <a:spcPts val="1200"/>
              </a:spcBef>
              <a:spcAft>
                <a:spcPts val="0"/>
              </a:spcAft>
              <a:buNone/>
            </a:pPr>
            <a:r>
              <a:rPr b="1" lang="en-GB" sz="1150">
                <a:solidFill>
                  <a:schemeClr val="dk1"/>
                </a:solidFill>
                <a:highlight>
                  <a:srgbClr val="FFFFFF"/>
                </a:highlight>
              </a:rPr>
              <a:t>(Archangle</a:t>
            </a:r>
            <a:r>
              <a:rPr lang="en-GB" sz="1150">
                <a:solidFill>
                  <a:schemeClr val="dk1"/>
                </a:solidFill>
                <a:highlight>
                  <a:srgbClr val="FFFFFF"/>
                </a:highlight>
              </a:rPr>
              <a:t>  is a </a:t>
            </a:r>
            <a:r>
              <a:rPr lang="en-GB" sz="1150">
                <a:solidFill>
                  <a:schemeClr val="dk1"/>
                </a:solidFill>
                <a:highlight>
                  <a:srgbClr val="FFFFFF"/>
                </a:highlight>
                <a:uFill>
                  <a:noFill/>
                </a:uFill>
                <a:hlinkClick r:id="rId3">
                  <a:extLst>
                    <a:ext uri="{A12FA001-AC4F-418D-AE19-62706E023703}">
                      <ahyp:hlinkClr val="tx"/>
                    </a:ext>
                  </a:extLst>
                </a:hlinkClick>
              </a:rPr>
              <a:t>city</a:t>
            </a:r>
            <a:r>
              <a:rPr lang="en-GB" sz="1150">
                <a:solidFill>
                  <a:schemeClr val="dk1"/>
                </a:solidFill>
                <a:highlight>
                  <a:srgbClr val="FFFFFF"/>
                </a:highlight>
              </a:rPr>
              <a:t> and the </a:t>
            </a:r>
            <a:r>
              <a:rPr lang="en-GB" sz="1150">
                <a:solidFill>
                  <a:schemeClr val="dk1"/>
                </a:solidFill>
                <a:highlight>
                  <a:srgbClr val="FFFFFF"/>
                </a:highlight>
                <a:uFill>
                  <a:noFill/>
                </a:uFill>
                <a:hlinkClick r:id="rId4">
                  <a:extLst>
                    <a:ext uri="{A12FA001-AC4F-418D-AE19-62706E023703}">
                      <ahyp:hlinkClr val="tx"/>
                    </a:ext>
                  </a:extLst>
                </a:hlinkClick>
              </a:rPr>
              <a:t>administrative c</a:t>
            </a:r>
            <a:r>
              <a:rPr lang="en-GB" sz="1150">
                <a:solidFill>
                  <a:schemeClr val="dk1"/>
                </a:solidFill>
                <a:highlight>
                  <a:srgbClr val="FFFFFF"/>
                </a:highlight>
              </a:rPr>
              <a:t>ity in the north of </a:t>
            </a:r>
            <a:r>
              <a:rPr lang="en-GB" sz="1150">
                <a:solidFill>
                  <a:schemeClr val="dk1"/>
                </a:solidFill>
                <a:highlight>
                  <a:srgbClr val="FFFFFF"/>
                </a:highlight>
                <a:uFill>
                  <a:noFill/>
                </a:uFill>
                <a:hlinkClick r:id="rId5">
                  <a:extLst>
                    <a:ext uri="{A12FA001-AC4F-418D-AE19-62706E023703}">
                      <ahyp:hlinkClr val="tx"/>
                    </a:ext>
                  </a:extLst>
                </a:hlinkClick>
              </a:rPr>
              <a:t>Western Russia</a:t>
            </a:r>
            <a:r>
              <a:rPr lang="en-GB" sz="1150">
                <a:solidFill>
                  <a:schemeClr val="dk1"/>
                </a:solidFill>
                <a:highlight>
                  <a:srgbClr val="FFFFFF"/>
                </a:highlight>
              </a:rPr>
              <a:t>.)</a:t>
            </a:r>
            <a:endParaRPr sz="1150">
              <a:solidFill>
                <a:schemeClr val="dk1"/>
              </a:solidFill>
              <a:highlight>
                <a:srgbClr val="FFFFFF"/>
              </a:highlight>
            </a:endParaRPr>
          </a:p>
          <a:p>
            <a:pPr indent="0" lvl="0" marL="0" rtl="0" algn="l">
              <a:spcBef>
                <a:spcPts val="1200"/>
              </a:spcBef>
              <a:spcAft>
                <a:spcPts val="0"/>
              </a:spcAft>
              <a:buNone/>
            </a:pPr>
            <a:r>
              <a:rPr b="1" lang="en-GB" sz="1150">
                <a:solidFill>
                  <a:schemeClr val="dk1"/>
                </a:solidFill>
                <a:highlight>
                  <a:srgbClr val="FFFFFF"/>
                </a:highlight>
              </a:rPr>
              <a:t>There </a:t>
            </a:r>
            <a:r>
              <a:rPr b="1" lang="en-GB" sz="1150">
                <a:solidFill>
                  <a:schemeClr val="dk1"/>
                </a:solidFill>
                <a:highlight>
                  <a:srgbClr val="FFFFFF"/>
                </a:highlight>
              </a:rPr>
              <a:t>were</a:t>
            </a:r>
            <a:r>
              <a:rPr b="1" lang="en-GB" sz="1150">
                <a:solidFill>
                  <a:schemeClr val="dk1"/>
                </a:solidFill>
                <a:highlight>
                  <a:srgbClr val="FFFFFF"/>
                </a:highlight>
              </a:rPr>
              <a:t> number of pilgrims on the </a:t>
            </a:r>
            <a:r>
              <a:rPr b="1" lang="en-GB" sz="1150">
                <a:solidFill>
                  <a:schemeClr val="dk1"/>
                </a:solidFill>
                <a:highlight>
                  <a:srgbClr val="FFFFFF"/>
                </a:highlight>
              </a:rPr>
              <a:t>vessel</a:t>
            </a:r>
            <a:r>
              <a:rPr b="1" lang="en-GB" sz="1150">
                <a:solidFill>
                  <a:schemeClr val="dk1"/>
                </a:solidFill>
                <a:highlight>
                  <a:srgbClr val="FFFFFF"/>
                </a:highlight>
              </a:rPr>
              <a:t>. (a large boat or ship) </a:t>
            </a:r>
            <a:endParaRPr b="1" sz="1150">
              <a:solidFill>
                <a:schemeClr val="dk1"/>
              </a:solidFill>
              <a:highlight>
                <a:srgbClr val="FFFFFF"/>
              </a:highlight>
            </a:endParaRPr>
          </a:p>
          <a:p>
            <a:pPr indent="0" lvl="0" marL="0" rtl="0" algn="l">
              <a:spcBef>
                <a:spcPts val="1200"/>
              </a:spcBef>
              <a:spcAft>
                <a:spcPts val="0"/>
              </a:spcAft>
              <a:buNone/>
            </a:pPr>
            <a:r>
              <a:rPr b="1" lang="en-GB" sz="1150">
                <a:solidFill>
                  <a:schemeClr val="dk1"/>
                </a:solidFill>
                <a:highlight>
                  <a:srgbClr val="FFFFFF"/>
                </a:highlight>
              </a:rPr>
              <a:t>The atmosphere was very favourable.</a:t>
            </a:r>
            <a:endParaRPr b="1" sz="1150">
              <a:solidFill>
                <a:schemeClr val="dk1"/>
              </a:solidFill>
              <a:highlight>
                <a:srgbClr val="FFFFFF"/>
              </a:highlight>
            </a:endParaRPr>
          </a:p>
          <a:p>
            <a:pPr indent="0" lvl="0" marL="0" rtl="0" algn="l">
              <a:spcBef>
                <a:spcPts val="1200"/>
              </a:spcBef>
              <a:spcAft>
                <a:spcPts val="0"/>
              </a:spcAft>
              <a:buNone/>
            </a:pPr>
            <a:r>
              <a:rPr b="1" lang="en-GB" sz="1150">
                <a:solidFill>
                  <a:schemeClr val="dk1"/>
                </a:solidFill>
                <a:highlight>
                  <a:srgbClr val="FFFFFF"/>
                </a:highlight>
              </a:rPr>
              <a:t>The pilgrims lay on the deck eating or sat in groups talking to each other. </a:t>
            </a:r>
            <a:endParaRPr b="1" sz="1150">
              <a:solidFill>
                <a:schemeClr val="dk1"/>
              </a:solidFill>
              <a:highlight>
                <a:srgbClr val="FFFFFF"/>
              </a:highlight>
            </a:endParaRPr>
          </a:p>
          <a:p>
            <a:pPr indent="0" lvl="0" marL="0" rtl="0" algn="l">
              <a:spcBef>
                <a:spcPts val="1200"/>
              </a:spcBef>
              <a:spcAft>
                <a:spcPts val="0"/>
              </a:spcAft>
              <a:buNone/>
            </a:pPr>
            <a:r>
              <a:rPr b="1" lang="en-GB" sz="1150">
                <a:solidFill>
                  <a:schemeClr val="dk1"/>
                </a:solidFill>
                <a:highlight>
                  <a:srgbClr val="FFFFFF"/>
                </a:highlight>
              </a:rPr>
              <a:t>There was a Bishop, travelling with the pilgrims. He too came on the deck and found that a group of men were listening to a fisherman, who was </a:t>
            </a:r>
            <a:r>
              <a:rPr b="1" lang="en-GB" sz="1150">
                <a:solidFill>
                  <a:schemeClr val="dk1"/>
                </a:solidFill>
                <a:highlight>
                  <a:srgbClr val="FFFFFF"/>
                </a:highlight>
              </a:rPr>
              <a:t>pointing towards an island </a:t>
            </a:r>
            <a:endParaRPr b="1" sz="1150">
              <a:solidFill>
                <a:schemeClr val="dk1"/>
              </a:solidFill>
              <a:highlight>
                <a:srgbClr val="FFFFFF"/>
              </a:highlight>
            </a:endParaRPr>
          </a:p>
          <a:p>
            <a:pPr indent="0" lvl="0" marL="0" rtl="0" algn="l">
              <a:spcBef>
                <a:spcPts val="1200"/>
              </a:spcBef>
              <a:spcAft>
                <a:spcPts val="1200"/>
              </a:spcAft>
              <a:buNone/>
            </a:pPr>
            <a:r>
              <a:rPr b="1" lang="en-GB" sz="1150">
                <a:solidFill>
                  <a:schemeClr val="dk1"/>
                </a:solidFill>
                <a:highlight>
                  <a:srgbClr val="FFFFFF"/>
                </a:highlight>
              </a:rPr>
              <a:t>(Bishop: </a:t>
            </a:r>
            <a:r>
              <a:rPr b="1" lang="en-GB" sz="1150">
                <a:solidFill>
                  <a:schemeClr val="dk1"/>
                </a:solidFill>
                <a:highlight>
                  <a:srgbClr val="FFFFFF"/>
                </a:highlight>
              </a:rPr>
              <a:t> </a:t>
            </a:r>
            <a:r>
              <a:rPr lang="en-GB" sz="1150">
                <a:solidFill>
                  <a:schemeClr val="dk1"/>
                </a:solidFill>
                <a:highlight>
                  <a:srgbClr val="FFFFFF"/>
                </a:highlight>
              </a:rPr>
              <a:t>a priest of high rank who is in charge of the priests of lower rank in a particular area</a:t>
            </a:r>
            <a:r>
              <a:rPr b="1" lang="en-GB" sz="1150">
                <a:solidFill>
                  <a:schemeClr val="dk1"/>
                </a:solidFill>
                <a:highlight>
                  <a:srgbClr val="FFFFFF"/>
                </a:highlight>
              </a:rPr>
              <a:t> )</a:t>
            </a:r>
            <a:endParaRPr b="1" sz="1150">
              <a:solidFill>
                <a:schemeClr val="dk1"/>
              </a:solidFill>
              <a:highlight>
                <a:srgbClr val="FFFFFF"/>
              </a:highlight>
            </a:endParaRPr>
          </a:p>
        </p:txBody>
      </p:sp>
      <p:sp>
        <p:nvSpPr>
          <p:cNvPr id="65" name="Google Shape;65;p14"/>
          <p:cNvSpPr txBox="1"/>
          <p:nvPr>
            <p:ph idx="2" type="body"/>
          </p:nvPr>
        </p:nvSpPr>
        <p:spPr>
          <a:xfrm>
            <a:off x="4706100" y="172650"/>
            <a:ext cx="4126200" cy="47982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GB" sz="1250">
                <a:solidFill>
                  <a:schemeClr val="dk1"/>
                </a:solidFill>
                <a:highlight>
                  <a:srgbClr val="FFFFFF"/>
                </a:highlight>
              </a:rPr>
              <a:t>T</a:t>
            </a:r>
            <a:r>
              <a:rPr lang="en-GB" sz="1729">
                <a:solidFill>
                  <a:schemeClr val="dk1"/>
                </a:solidFill>
                <a:highlight>
                  <a:srgbClr val="FFFFFF"/>
                </a:highlight>
              </a:rPr>
              <a:t>he </a:t>
            </a:r>
            <a:r>
              <a:rPr b="1" lang="en-GB" sz="1729">
                <a:solidFill>
                  <a:schemeClr val="dk1"/>
                </a:solidFill>
                <a:highlight>
                  <a:srgbClr val="FFFFFF"/>
                </a:highlight>
              </a:rPr>
              <a:t>Solovetsky Monastery</a:t>
            </a:r>
            <a:r>
              <a:rPr lang="en-GB" sz="1729">
                <a:solidFill>
                  <a:schemeClr val="dk1"/>
                </a:solidFill>
                <a:highlight>
                  <a:srgbClr val="FFFFFF"/>
                </a:highlight>
              </a:rPr>
              <a:t> is a fortified </a:t>
            </a:r>
            <a:r>
              <a:rPr lang="en-GB" sz="1729">
                <a:solidFill>
                  <a:schemeClr val="dk1"/>
                </a:solidFill>
                <a:highlight>
                  <a:srgbClr val="FFFFFF"/>
                </a:highlight>
                <a:uFill>
                  <a:noFill/>
                </a:uFill>
                <a:hlinkClick r:id="rId6">
                  <a:extLst>
                    <a:ext uri="{A12FA001-AC4F-418D-AE19-62706E023703}">
                      <ahyp:hlinkClr val="tx"/>
                    </a:ext>
                  </a:extLst>
                </a:hlinkClick>
              </a:rPr>
              <a:t>monastery</a:t>
            </a:r>
            <a:r>
              <a:rPr lang="en-GB" sz="1729">
                <a:solidFill>
                  <a:schemeClr val="dk1"/>
                </a:solidFill>
                <a:highlight>
                  <a:srgbClr val="FFFFFF"/>
                </a:highlight>
              </a:rPr>
              <a:t> located on the </a:t>
            </a:r>
            <a:r>
              <a:rPr lang="en-GB" sz="1729">
                <a:solidFill>
                  <a:schemeClr val="dk1"/>
                </a:solidFill>
                <a:highlight>
                  <a:srgbClr val="FFFFFF"/>
                </a:highlight>
                <a:uFill>
                  <a:noFill/>
                </a:uFill>
                <a:hlinkClick r:id="rId7">
                  <a:extLst>
                    <a:ext uri="{A12FA001-AC4F-418D-AE19-62706E023703}">
                      <ahyp:hlinkClr val="tx"/>
                    </a:ext>
                  </a:extLst>
                </a:hlinkClick>
              </a:rPr>
              <a:t>Solovetsky Islands</a:t>
            </a:r>
            <a:r>
              <a:rPr lang="en-GB" sz="1729">
                <a:solidFill>
                  <a:schemeClr val="dk1"/>
                </a:solidFill>
                <a:highlight>
                  <a:srgbClr val="FFFFFF"/>
                </a:highlight>
              </a:rPr>
              <a:t> in northern Russia.</a:t>
            </a:r>
            <a:endParaRPr sz="1729">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0"/>
              </a:spcAft>
              <a:buNone/>
            </a:pPr>
            <a:r>
              <a:rPr lang="en-GB" sz="1968">
                <a:solidFill>
                  <a:schemeClr val="dk1"/>
                </a:solidFill>
                <a:highlight>
                  <a:srgbClr val="FFFFFF"/>
                </a:highlight>
              </a:rPr>
              <a:t>(</a:t>
            </a:r>
            <a:r>
              <a:rPr lang="en-GB" sz="1968" u="sng">
                <a:solidFill>
                  <a:schemeClr val="hlink"/>
                </a:solidFill>
                <a:highlight>
                  <a:srgbClr val="FFFFFF"/>
                </a:highlight>
                <a:hlinkClick r:id="rId8"/>
              </a:rPr>
              <a:t>https://en.wikipedia.org/wik</a:t>
            </a:r>
            <a:r>
              <a:rPr lang="en-GB" sz="1968">
                <a:solidFill>
                  <a:schemeClr val="dk1"/>
                </a:solidFill>
                <a:highlight>
                  <a:srgbClr val="FFFFFF"/>
                </a:highlight>
              </a:rPr>
              <a:t>) </a:t>
            </a:r>
            <a:endParaRPr sz="1968">
              <a:solidFill>
                <a:schemeClr val="dk1"/>
              </a:solidFill>
              <a:highlight>
                <a:srgbClr val="FFFFFF"/>
              </a:highlight>
            </a:endParaRPr>
          </a:p>
          <a:p>
            <a:pPr indent="0" lvl="0" marL="0" rtl="0" algn="l">
              <a:spcBef>
                <a:spcPts val="1200"/>
              </a:spcBef>
              <a:spcAft>
                <a:spcPts val="0"/>
              </a:spcAft>
              <a:buNone/>
            </a:pPr>
            <a:r>
              <a:t/>
            </a:r>
            <a:endParaRPr sz="1250">
              <a:solidFill>
                <a:schemeClr val="dk1"/>
              </a:solidFill>
              <a:highlight>
                <a:srgbClr val="FFFFFF"/>
              </a:highlight>
            </a:endParaRPr>
          </a:p>
          <a:p>
            <a:pPr indent="0" lvl="0" marL="0" rtl="0" algn="l">
              <a:spcBef>
                <a:spcPts val="1200"/>
              </a:spcBef>
              <a:spcAft>
                <a:spcPts val="1200"/>
              </a:spcAft>
              <a:buNone/>
            </a:pPr>
            <a:r>
              <a:t/>
            </a:r>
            <a:endParaRPr sz="1250">
              <a:solidFill>
                <a:schemeClr val="dk1"/>
              </a:solidFill>
              <a:highlight>
                <a:srgbClr val="FFFFFF"/>
              </a:highlight>
            </a:endParaRPr>
          </a:p>
        </p:txBody>
      </p:sp>
      <p:pic>
        <p:nvPicPr>
          <p:cNvPr id="66" name="Google Shape;66;p14"/>
          <p:cNvPicPr preferRelativeResize="0"/>
          <p:nvPr/>
        </p:nvPicPr>
        <p:blipFill>
          <a:blip r:embed="rId9">
            <a:alphaModFix/>
          </a:blip>
          <a:stretch>
            <a:fillRect/>
          </a:stretch>
        </p:blipFill>
        <p:spPr>
          <a:xfrm>
            <a:off x="4913375" y="747925"/>
            <a:ext cx="3578601" cy="330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2" name="Google Shape;72;p15"/>
          <p:cNvSpPr txBox="1"/>
          <p:nvPr>
            <p:ph idx="1" type="body"/>
          </p:nvPr>
        </p:nvSpPr>
        <p:spPr>
          <a:xfrm>
            <a:off x="1024100" y="851500"/>
            <a:ext cx="6869400" cy="39009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t/>
            </a:r>
            <a:endParaRPr b="1" sz="5200">
              <a:solidFill>
                <a:schemeClr val="dk1"/>
              </a:solidFill>
            </a:endParaRPr>
          </a:p>
          <a:p>
            <a:pPr indent="0" lvl="0" marL="0" rtl="0" algn="l">
              <a:spcBef>
                <a:spcPts val="1200"/>
              </a:spcBef>
              <a:spcAft>
                <a:spcPts val="0"/>
              </a:spcAft>
              <a:buNone/>
            </a:pPr>
            <a:r>
              <a:t/>
            </a:r>
            <a:endParaRPr b="1" sz="5200">
              <a:solidFill>
                <a:schemeClr val="dk1"/>
              </a:solidFill>
            </a:endParaRPr>
          </a:p>
          <a:p>
            <a:pPr indent="0" lvl="0" marL="0" rtl="0" algn="l">
              <a:spcBef>
                <a:spcPts val="1200"/>
              </a:spcBef>
              <a:spcAft>
                <a:spcPts val="0"/>
              </a:spcAft>
              <a:buNone/>
            </a:pPr>
            <a:r>
              <a:rPr b="1" lang="en-GB" sz="5200">
                <a:solidFill>
                  <a:schemeClr val="dk1"/>
                </a:solidFill>
              </a:rPr>
              <a:t>T</a:t>
            </a:r>
            <a:r>
              <a:rPr b="1" lang="en-GB" sz="5200">
                <a:solidFill>
                  <a:schemeClr val="dk1"/>
                </a:solidFill>
              </a:rPr>
              <a:t>he Bishop was curious to know about the discussion going on among the pilgrims.</a:t>
            </a:r>
            <a:endParaRPr b="1" sz="5200">
              <a:solidFill>
                <a:schemeClr val="dk1"/>
              </a:solidFill>
            </a:endParaRPr>
          </a:p>
          <a:p>
            <a:pPr indent="0" lvl="0" marL="0" rtl="0" algn="l">
              <a:spcBef>
                <a:spcPts val="1200"/>
              </a:spcBef>
              <a:spcAft>
                <a:spcPts val="0"/>
              </a:spcAft>
              <a:buNone/>
            </a:pPr>
            <a:r>
              <a:rPr b="1" lang="en-GB" sz="5200">
                <a:solidFill>
                  <a:schemeClr val="dk1"/>
                </a:solidFill>
              </a:rPr>
              <a:t>He asked, “Do not let me disturb  you, friends. I came to hear what this good man was saying.” </a:t>
            </a:r>
            <a:endParaRPr b="1" sz="5200">
              <a:solidFill>
                <a:schemeClr val="dk1"/>
              </a:solidFill>
            </a:endParaRPr>
          </a:p>
          <a:p>
            <a:pPr indent="0" lvl="0" marL="0" rtl="0" algn="l">
              <a:spcBef>
                <a:spcPts val="1200"/>
              </a:spcBef>
              <a:spcAft>
                <a:spcPts val="0"/>
              </a:spcAft>
              <a:buNone/>
            </a:pPr>
            <a:r>
              <a:rPr b="1" lang="en-GB" sz="5200">
                <a:solidFill>
                  <a:schemeClr val="dk1"/>
                </a:solidFill>
              </a:rPr>
              <a:t>A </a:t>
            </a:r>
            <a:r>
              <a:rPr b="1" lang="en-GB" sz="5200">
                <a:solidFill>
                  <a:schemeClr val="dk1"/>
                </a:solidFill>
              </a:rPr>
              <a:t>fisherman</a:t>
            </a:r>
            <a:r>
              <a:rPr b="1" lang="en-GB" sz="5200">
                <a:solidFill>
                  <a:schemeClr val="dk1"/>
                </a:solidFill>
              </a:rPr>
              <a:t> informed him that, there in the distance,  lived three hermits on an island for salvation.</a:t>
            </a:r>
            <a:endParaRPr b="1" sz="5200">
              <a:solidFill>
                <a:schemeClr val="dk1"/>
              </a:solidFill>
            </a:endParaRPr>
          </a:p>
          <a:p>
            <a:pPr indent="0" lvl="0" marL="0" rtl="0" algn="l">
              <a:spcBef>
                <a:spcPts val="1200"/>
              </a:spcBef>
              <a:spcAft>
                <a:spcPts val="0"/>
              </a:spcAft>
              <a:buNone/>
            </a:pPr>
            <a:r>
              <a:rPr b="1" lang="en-GB" sz="5200">
                <a:solidFill>
                  <a:schemeClr val="dk1"/>
                </a:solidFill>
              </a:rPr>
              <a:t>As they started </a:t>
            </a:r>
            <a:r>
              <a:rPr b="1" lang="en-GB" sz="5200">
                <a:solidFill>
                  <a:schemeClr val="dk1"/>
                </a:solidFill>
              </a:rPr>
              <a:t>sailing</a:t>
            </a:r>
            <a:r>
              <a:rPr b="1" lang="en-GB" sz="5200">
                <a:solidFill>
                  <a:schemeClr val="dk1"/>
                </a:solidFill>
              </a:rPr>
              <a:t> towards the island, the Bishop went on asking about the three hermits to the fisherman. The fisherman tells him that once he met the three hermits  </a:t>
            </a:r>
            <a:endParaRPr b="1" sz="5200">
              <a:solidFill>
                <a:schemeClr val="dk1"/>
              </a:solidFill>
            </a:endParaRPr>
          </a:p>
          <a:p>
            <a:pPr indent="0" lvl="0" marL="0" rtl="0" algn="l">
              <a:spcBef>
                <a:spcPts val="1200"/>
              </a:spcBef>
              <a:spcAft>
                <a:spcPts val="0"/>
              </a:spcAft>
              <a:buNone/>
            </a:pPr>
            <a:r>
              <a:t/>
            </a:r>
            <a:endParaRPr sz="4800">
              <a:solidFill>
                <a:schemeClr val="dk1"/>
              </a:solidFill>
            </a:endParaRPr>
          </a:p>
          <a:p>
            <a:pPr indent="0" lvl="0" marL="0" rtl="0" algn="l">
              <a:spcBef>
                <a:spcPts val="1200"/>
              </a:spcBef>
              <a:spcAft>
                <a:spcPts val="0"/>
              </a:spcAft>
              <a:buNone/>
            </a:pPr>
            <a:r>
              <a:rPr lang="en-GB">
                <a:solidFill>
                  <a:schemeClr val="dk1"/>
                </a:solidFill>
              </a:rPr>
              <a:t>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73" name="Google Shape;73;p15"/>
          <p:cNvSpPr txBox="1"/>
          <p:nvPr>
            <p:ph idx="2" type="body"/>
          </p:nvPr>
        </p:nvSpPr>
        <p:spPr>
          <a:xfrm>
            <a:off x="4832400" y="172600"/>
            <a:ext cx="3999900" cy="474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4832275"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115075" y="161100"/>
            <a:ext cx="4510500" cy="48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75"/>
              <a:buFont typeface="Arial"/>
              <a:buNone/>
            </a:pPr>
            <a:r>
              <a:rPr b="1" lang="en-GB" sz="1400">
                <a:solidFill>
                  <a:schemeClr val="dk1"/>
                </a:solidFill>
              </a:rPr>
              <a:t>Upon detailed enquiry by the Bishop, the fisherman tells him: </a:t>
            </a:r>
            <a:endParaRPr b="1" sz="1400">
              <a:solidFill>
                <a:schemeClr val="dk1"/>
              </a:solidFill>
            </a:endParaRPr>
          </a:p>
          <a:p>
            <a:pPr indent="0" lvl="0" marL="0" rtl="0" algn="l">
              <a:spcBef>
                <a:spcPts val="1200"/>
              </a:spcBef>
              <a:spcAft>
                <a:spcPts val="0"/>
              </a:spcAft>
              <a:buClr>
                <a:schemeClr val="dk1"/>
              </a:buClr>
              <a:buSzPts val="275"/>
              <a:buFont typeface="Arial"/>
              <a:buNone/>
            </a:pPr>
            <a:r>
              <a:rPr b="1" lang="en-GB" sz="1400">
                <a:solidFill>
                  <a:schemeClr val="dk1"/>
                </a:solidFill>
              </a:rPr>
              <a:t>“ They are three men. 'One is a small man and his back is bent. He wears a priest's cassock and is very old; he must be more than a hundred, I should say. He is so old that the white of his beard is taking a greenish tinge, but he is always smiling, and his face is as bright as an angel's from heaven. The second is taller, but he also is very old. He wears tattered, peasant coat. His beard is broad, and of a yellowish grey colour. He is a strong man. Before I had time to help him, he turned my boat over as if it were only a pail. He too, is kindly and cheerful. The third is tall, and has a beard as white as snow and reaching to his knees. He is stern, with over-hanging eyebrows; and he wears nothing but a mat tied round his waist.</a:t>
            </a:r>
            <a:endParaRPr b="1" sz="1400">
              <a:solidFill>
                <a:schemeClr val="dk1"/>
              </a:solidFill>
            </a:endParaRPr>
          </a:p>
          <a:p>
            <a:pPr indent="0" lvl="0" marL="0" rtl="0" algn="l">
              <a:spcBef>
                <a:spcPts val="1200"/>
              </a:spcBef>
              <a:spcAft>
                <a:spcPts val="1200"/>
              </a:spcAft>
              <a:buSzPts val="275"/>
              <a:buNone/>
            </a:pPr>
            <a:r>
              <a:t/>
            </a:r>
            <a:endParaRPr sz="350"/>
          </a:p>
        </p:txBody>
      </p:sp>
      <p:sp>
        <p:nvSpPr>
          <p:cNvPr id="80" name="Google Shape;80;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Google images</a:t>
            </a:r>
            <a:endParaRPr/>
          </a:p>
        </p:txBody>
      </p:sp>
      <p:pic>
        <p:nvPicPr>
          <p:cNvPr id="81" name="Google Shape;81;p16"/>
          <p:cNvPicPr preferRelativeResize="0"/>
          <p:nvPr/>
        </p:nvPicPr>
        <p:blipFill>
          <a:blip r:embed="rId3">
            <a:alphaModFix/>
          </a:blip>
          <a:stretch>
            <a:fillRect/>
          </a:stretch>
        </p:blipFill>
        <p:spPr>
          <a:xfrm>
            <a:off x="4970900" y="57525"/>
            <a:ext cx="4096401" cy="4073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195625"/>
            <a:ext cx="3289800" cy="4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520"/>
              <a:t>“And did they speak to you.”</a:t>
            </a:r>
            <a:endParaRPr b="1" sz="1520"/>
          </a:p>
        </p:txBody>
      </p:sp>
      <p:sp>
        <p:nvSpPr>
          <p:cNvPr id="87" name="Google Shape;87;p17"/>
          <p:cNvSpPr txBox="1"/>
          <p:nvPr>
            <p:ph idx="1" type="body"/>
          </p:nvPr>
        </p:nvSpPr>
        <p:spPr>
          <a:xfrm>
            <a:off x="311700" y="633025"/>
            <a:ext cx="4337100" cy="42918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GB" sz="1550">
                <a:solidFill>
                  <a:schemeClr val="dk1"/>
                </a:solidFill>
                <a:highlight>
                  <a:srgbClr val="F6F5EE"/>
                </a:highlight>
              </a:rPr>
              <a:t>'For the most part they did everything in silence and spoke but little even to one another. One of them would just give a glance, and the others would understand him. I asked the tallest whether they had lived there long. He frowned, and muttered something as if he were angry; but the oldest one took his hand and smiled, and then the tall one was quiet. The oldest one only said: "Have mercy upon us," and smiled.'</a:t>
            </a:r>
            <a:endParaRPr sz="1550">
              <a:solidFill>
                <a:schemeClr val="dk1"/>
              </a:solidFill>
              <a:highlight>
                <a:srgbClr val="F6F5EE"/>
              </a:highlight>
            </a:endParaRPr>
          </a:p>
          <a:p>
            <a:pPr indent="0" lvl="0" marL="0" rtl="0" algn="l">
              <a:spcBef>
                <a:spcPts val="1800"/>
              </a:spcBef>
              <a:spcAft>
                <a:spcPts val="1200"/>
              </a:spcAft>
              <a:buNone/>
            </a:pPr>
            <a:r>
              <a:t/>
            </a:r>
            <a:endParaRPr/>
          </a:p>
        </p:txBody>
      </p:sp>
      <p:sp>
        <p:nvSpPr>
          <p:cNvPr id="88" name="Google Shape;88;p17"/>
          <p:cNvSpPr txBox="1"/>
          <p:nvPr>
            <p:ph idx="2" type="body"/>
          </p:nvPr>
        </p:nvSpPr>
        <p:spPr>
          <a:xfrm>
            <a:off x="4832825" y="195625"/>
            <a:ext cx="3999600" cy="4373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a:solidFill>
                  <a:schemeClr val="dk1"/>
                </a:solidFill>
              </a:rPr>
              <a:t>While the fisherman was talking they neared the island. Now the Bishop could see a dark streak - which was the island.</a:t>
            </a:r>
            <a:endParaRPr>
              <a:solidFill>
                <a:schemeClr val="dk1"/>
              </a:solidFill>
            </a:endParaRPr>
          </a:p>
          <a:p>
            <a:pPr indent="0" lvl="0" marL="0" rtl="0" algn="just">
              <a:spcBef>
                <a:spcPts val="1200"/>
              </a:spcBef>
              <a:spcAft>
                <a:spcPts val="0"/>
              </a:spcAft>
              <a:buNone/>
            </a:pPr>
            <a:r>
              <a:rPr lang="en-GB">
                <a:solidFill>
                  <a:schemeClr val="dk1"/>
                </a:solidFill>
              </a:rPr>
              <a:t>As the ship could not move further closer to the island, the captain of the ship arranged a boat for the Bishop to sail to the island. </a:t>
            </a:r>
            <a:endParaRPr>
              <a:solidFill>
                <a:schemeClr val="dk1"/>
              </a:solidFill>
            </a:endParaRPr>
          </a:p>
          <a:p>
            <a:pPr indent="457200" lvl="0" marL="0" rtl="0" algn="just">
              <a:spcBef>
                <a:spcPts val="1200"/>
              </a:spcBef>
              <a:spcAft>
                <a:spcPts val="0"/>
              </a:spcAft>
              <a:buNone/>
            </a:pPr>
            <a:r>
              <a:rPr lang="en-GB">
                <a:solidFill>
                  <a:schemeClr val="dk1"/>
                </a:solidFill>
              </a:rPr>
              <a:t>A boatman rowed the boat with the Bishop to the island. As they were close to, the Bishop looked through his telescope and found that there were three men standing on the shore.</a:t>
            </a:r>
            <a:endParaRPr>
              <a:solidFill>
                <a:schemeClr val="dk1"/>
              </a:solidFill>
            </a:endParaRPr>
          </a:p>
          <a:p>
            <a:pPr indent="457200" lvl="0" marL="0" rtl="0" algn="just">
              <a:spcBef>
                <a:spcPts val="1200"/>
              </a:spcBef>
              <a:spcAft>
                <a:spcPts val="1200"/>
              </a:spcAft>
              <a:buNone/>
            </a:pPr>
            <a:r>
              <a:rPr lang="en-GB">
                <a:solidFill>
                  <a:schemeClr val="dk1"/>
                </a:solidFill>
              </a:rPr>
              <a:t>At last they reached the island.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4" name="Google Shape;94;p18"/>
          <p:cNvSpPr txBox="1"/>
          <p:nvPr>
            <p:ph idx="1" type="body"/>
          </p:nvPr>
        </p:nvSpPr>
        <p:spPr>
          <a:xfrm>
            <a:off x="311700" y="172600"/>
            <a:ext cx="3999900" cy="47982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SzPts val="770"/>
              <a:buNone/>
            </a:pPr>
            <a:r>
              <a:rPr b="1" lang="en-GB" sz="1910">
                <a:solidFill>
                  <a:schemeClr val="dk1"/>
                </a:solidFill>
                <a:latin typeface="Times New Roman"/>
                <a:ea typeface="Times New Roman"/>
                <a:cs typeface="Times New Roman"/>
                <a:sym typeface="Times New Roman"/>
              </a:rPr>
              <a:t>The Bishop got out of the boat and said to the three hermits, “</a:t>
            </a:r>
            <a:r>
              <a:rPr b="1" lang="en-GB" sz="1735">
                <a:solidFill>
                  <a:schemeClr val="dk1"/>
                </a:solidFill>
                <a:highlight>
                  <a:srgbClr val="F6F5EE"/>
                </a:highlight>
                <a:latin typeface="Times New Roman"/>
                <a:ea typeface="Times New Roman"/>
                <a:cs typeface="Times New Roman"/>
                <a:sym typeface="Times New Roman"/>
              </a:rPr>
              <a:t>'I have heard,' he said, 'that you, godly men, live here saving your own souls, and praying to our Lord Christ for your fellow men. I, an unworthy servant of Christ, am called, by God's mercy, to keep and teach His flock. I wished to see you, servants of God, and to do what I can to teach you, also.'</a:t>
            </a:r>
            <a:endParaRPr b="1" sz="1735">
              <a:solidFill>
                <a:schemeClr val="dk1"/>
              </a:solidFill>
              <a:highlight>
                <a:srgbClr val="F6F5EE"/>
              </a:highlight>
              <a:latin typeface="Times New Roman"/>
              <a:ea typeface="Times New Roman"/>
              <a:cs typeface="Times New Roman"/>
              <a:sym typeface="Times New Roman"/>
            </a:endParaRPr>
          </a:p>
          <a:p>
            <a:pPr indent="0" lvl="0" marL="0" rtl="0" algn="just">
              <a:lnSpc>
                <a:spcPct val="105000"/>
              </a:lnSpc>
              <a:spcBef>
                <a:spcPts val="1200"/>
              </a:spcBef>
              <a:spcAft>
                <a:spcPts val="0"/>
              </a:spcAft>
              <a:buSzPts val="770"/>
              <a:buNone/>
            </a:pPr>
            <a:r>
              <a:rPr b="1" lang="en-GB" sz="1735">
                <a:solidFill>
                  <a:schemeClr val="dk1"/>
                </a:solidFill>
                <a:highlight>
                  <a:srgbClr val="F6F5EE"/>
                </a:highlight>
                <a:latin typeface="Times New Roman"/>
                <a:ea typeface="Times New Roman"/>
                <a:cs typeface="Times New Roman"/>
                <a:sym typeface="Times New Roman"/>
              </a:rPr>
              <a:t>The old men looked at each other smiling, but remained silent.</a:t>
            </a:r>
            <a:endParaRPr b="1" sz="1735">
              <a:solidFill>
                <a:schemeClr val="dk1"/>
              </a:solidFill>
              <a:highlight>
                <a:srgbClr val="F6F5EE"/>
              </a:highlight>
              <a:latin typeface="Times New Roman"/>
              <a:ea typeface="Times New Roman"/>
              <a:cs typeface="Times New Roman"/>
              <a:sym typeface="Times New Roman"/>
            </a:endParaRPr>
          </a:p>
          <a:p>
            <a:pPr indent="0" lvl="0" marL="0" rtl="0" algn="just">
              <a:lnSpc>
                <a:spcPct val="105000"/>
              </a:lnSpc>
              <a:spcBef>
                <a:spcPts val="1800"/>
              </a:spcBef>
              <a:spcAft>
                <a:spcPts val="0"/>
              </a:spcAft>
              <a:buSzPts val="770"/>
              <a:buNone/>
            </a:pPr>
            <a:r>
              <a:rPr b="1" lang="en-GB" sz="1735">
                <a:solidFill>
                  <a:schemeClr val="dk1"/>
                </a:solidFill>
                <a:highlight>
                  <a:srgbClr val="F6F5EE"/>
                </a:highlight>
                <a:latin typeface="Times New Roman"/>
                <a:ea typeface="Times New Roman"/>
                <a:cs typeface="Times New Roman"/>
                <a:sym typeface="Times New Roman"/>
              </a:rPr>
              <a:t>'Tell me,' said the Bishop, 'what you are doing to save your souls, and how you serve God on this island.'</a:t>
            </a:r>
            <a:endParaRPr b="1" sz="17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t/>
            </a:r>
            <a:endParaRPr b="1" sz="91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SzPts val="770"/>
              <a:buNone/>
            </a:pPr>
            <a:r>
              <a:t/>
            </a:r>
            <a:endParaRPr sz="980"/>
          </a:p>
        </p:txBody>
      </p:sp>
      <p:sp>
        <p:nvSpPr>
          <p:cNvPr id="95" name="Google Shape;95;p18"/>
          <p:cNvSpPr txBox="1"/>
          <p:nvPr>
            <p:ph idx="2" type="body"/>
          </p:nvPr>
        </p:nvSpPr>
        <p:spPr>
          <a:xfrm>
            <a:off x="4832400" y="241650"/>
            <a:ext cx="3999900" cy="4327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The second hermit sighed, and looked at the oldest, the very ancient one. The latter smiled, and said:</a:t>
            </a:r>
            <a:endParaRPr b="1" sz="13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'We do not know how to serve God. We only serve and support ourselves, servant of God.'</a:t>
            </a:r>
            <a:endParaRPr b="1" sz="13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'But how do you pray to God?' asked the Bishop.</a:t>
            </a:r>
            <a:endParaRPr b="1" sz="13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'We pray in this way,' replied the hermit. 'Three are ye, three are we, have mercy upon us.'</a:t>
            </a:r>
            <a:endParaRPr b="1" sz="13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And when the old man said this, all three raised their eyes to heaven, and repeated:</a:t>
            </a:r>
            <a:endParaRPr b="1" sz="13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'Three are ye, three are we, have mercy upon us!'</a:t>
            </a:r>
            <a:endParaRPr b="1" sz="1335">
              <a:solidFill>
                <a:schemeClr val="dk1"/>
              </a:solidFill>
              <a:highlight>
                <a:srgbClr val="F6F5EE"/>
              </a:highlight>
              <a:latin typeface="Times New Roman"/>
              <a:ea typeface="Times New Roman"/>
              <a:cs typeface="Times New Roman"/>
              <a:sym typeface="Times New Roman"/>
            </a:endParaRPr>
          </a:p>
          <a:p>
            <a:pPr indent="0" lvl="0" marL="0" rtl="0" algn="l">
              <a:lnSpc>
                <a:spcPct val="105000"/>
              </a:lnSpc>
              <a:spcBef>
                <a:spcPts val="1800"/>
              </a:spcBef>
              <a:spcAft>
                <a:spcPts val="0"/>
              </a:spcAft>
              <a:buClr>
                <a:schemeClr val="dk1"/>
              </a:buClr>
              <a:buSzPts val="770"/>
              <a:buFont typeface="Arial"/>
              <a:buNone/>
            </a:pPr>
            <a:r>
              <a:rPr b="1" lang="en-GB" sz="1335">
                <a:solidFill>
                  <a:schemeClr val="dk1"/>
                </a:solidFill>
                <a:highlight>
                  <a:srgbClr val="F6F5EE"/>
                </a:highlight>
                <a:latin typeface="Times New Roman"/>
                <a:ea typeface="Times New Roman"/>
                <a:cs typeface="Times New Roman"/>
                <a:sym typeface="Times New Roman"/>
              </a:rPr>
              <a:t>The Bishop smiled.</a:t>
            </a:r>
            <a:endParaRPr b="1" sz="1335">
              <a:solidFill>
                <a:schemeClr val="dk1"/>
              </a:solidFill>
              <a:highlight>
                <a:srgbClr val="F6F5EE"/>
              </a:highlight>
              <a:latin typeface="Times New Roman"/>
              <a:ea typeface="Times New Roman"/>
              <a:cs typeface="Times New Roman"/>
              <a:sym typeface="Times New Roman"/>
            </a:endParaRPr>
          </a:p>
          <a:p>
            <a:pPr indent="0" lvl="0" marL="0" rtl="0" algn="l">
              <a:spcBef>
                <a:spcPts val="18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1" name="Google Shape;101;p19"/>
          <p:cNvSpPr txBox="1"/>
          <p:nvPr>
            <p:ph idx="1" type="body"/>
          </p:nvPr>
        </p:nvSpPr>
        <p:spPr>
          <a:xfrm>
            <a:off x="311700" y="92050"/>
            <a:ext cx="4590000" cy="5051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688"/>
              <a:buFont typeface="Arial"/>
              <a:buNone/>
            </a:pPr>
            <a:r>
              <a:rPr lang="en-GB" sz="756">
                <a:solidFill>
                  <a:srgbClr val="4C4C4C"/>
                </a:solidFill>
                <a:highlight>
                  <a:srgbClr val="F6F5EE"/>
                </a:highlight>
              </a:rPr>
              <a:t>'</a:t>
            </a:r>
            <a:r>
              <a:rPr b="1" lang="en-GB" sz="1272">
                <a:solidFill>
                  <a:schemeClr val="dk1"/>
                </a:solidFill>
                <a:highlight>
                  <a:schemeClr val="lt1"/>
                </a:highlight>
                <a:latin typeface="Times New Roman"/>
                <a:ea typeface="Times New Roman"/>
                <a:cs typeface="Times New Roman"/>
                <a:sym typeface="Times New Roman"/>
              </a:rPr>
              <a:t>You have evidently heard something about the                  </a:t>
            </a:r>
            <a:r>
              <a:rPr b="1" i="1" lang="en-GB" sz="2172">
                <a:solidFill>
                  <a:schemeClr val="dk1"/>
                </a:solidFill>
                <a:highlight>
                  <a:schemeClr val="lt1"/>
                </a:highlight>
                <a:latin typeface="Times New Roman"/>
                <a:ea typeface="Times New Roman"/>
                <a:cs typeface="Times New Roman"/>
                <a:sym typeface="Times New Roman"/>
              </a:rPr>
              <a:t>Holy Trinity,</a:t>
            </a:r>
            <a:r>
              <a:rPr b="1" lang="en-GB" sz="1872">
                <a:solidFill>
                  <a:schemeClr val="dk1"/>
                </a:solidFill>
                <a:highlight>
                  <a:schemeClr val="lt1"/>
                </a:highlight>
                <a:latin typeface="Times New Roman"/>
                <a:ea typeface="Times New Roman"/>
                <a:cs typeface="Times New Roman"/>
                <a:sym typeface="Times New Roman"/>
              </a:rPr>
              <a:t>'</a:t>
            </a:r>
            <a:r>
              <a:rPr b="1" lang="en-GB" sz="1272">
                <a:solidFill>
                  <a:schemeClr val="dk1"/>
                </a:solidFill>
                <a:highlight>
                  <a:schemeClr val="lt1"/>
                </a:highlight>
                <a:latin typeface="Times New Roman"/>
                <a:ea typeface="Times New Roman"/>
                <a:cs typeface="Times New Roman"/>
                <a:sym typeface="Times New Roman"/>
              </a:rPr>
              <a:t> said he. 'But you do not pray aright. You have won my affection, godly men. I see you wish to please the Lord, but you do not know how to serve Him. That is not the way to pray; but listen to me, and I will teach you. I will teach you, not a way of my own, but the way in which God in the Holy Scriptures has commanded all men to pray to Him.'</a:t>
            </a:r>
            <a:endParaRPr b="1" sz="1272">
              <a:solidFill>
                <a:schemeClr val="dk1"/>
              </a:solidFill>
              <a:highlight>
                <a:schemeClr val="lt1"/>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ts val="688"/>
              <a:buFont typeface="Arial"/>
              <a:buNone/>
            </a:pPr>
            <a:r>
              <a:rPr b="1" lang="en-GB" sz="1272">
                <a:solidFill>
                  <a:schemeClr val="dk1"/>
                </a:solidFill>
                <a:highlight>
                  <a:schemeClr val="lt1"/>
                </a:highlight>
                <a:latin typeface="Times New Roman"/>
                <a:ea typeface="Times New Roman"/>
                <a:cs typeface="Times New Roman"/>
                <a:sym typeface="Times New Roman"/>
              </a:rPr>
              <a:t>And the Bishop began explaining to the hermits how God had revealed Himself to men; telling them of God the Father, and God the Son, and God the Holy Ghost.</a:t>
            </a:r>
            <a:endParaRPr b="1" sz="1272">
              <a:solidFill>
                <a:schemeClr val="dk1"/>
              </a:solidFill>
              <a:highlight>
                <a:schemeClr val="lt1"/>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ts val="688"/>
              <a:buFont typeface="Arial"/>
              <a:buNone/>
            </a:pPr>
            <a:r>
              <a:rPr b="1" lang="en-GB" sz="1272">
                <a:solidFill>
                  <a:schemeClr val="dk1"/>
                </a:solidFill>
                <a:highlight>
                  <a:schemeClr val="lt1"/>
                </a:highlight>
                <a:latin typeface="Times New Roman"/>
                <a:ea typeface="Times New Roman"/>
                <a:cs typeface="Times New Roman"/>
                <a:sym typeface="Times New Roman"/>
              </a:rPr>
              <a:t>'God the Son came down on earth,' said he, 'to save men, and this is how He taught us all to pray. Listen and repeat after me: "Our Father."'</a:t>
            </a:r>
            <a:endParaRPr b="1" sz="1272">
              <a:solidFill>
                <a:schemeClr val="dk1"/>
              </a:solidFill>
              <a:highlight>
                <a:schemeClr val="lt1"/>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ts val="688"/>
              <a:buFont typeface="Arial"/>
              <a:buNone/>
            </a:pPr>
            <a:r>
              <a:rPr b="1" lang="en-GB" sz="1272">
                <a:solidFill>
                  <a:schemeClr val="dk1"/>
                </a:solidFill>
                <a:highlight>
                  <a:schemeClr val="lt1"/>
                </a:highlight>
                <a:latin typeface="Times New Roman"/>
                <a:ea typeface="Times New Roman"/>
                <a:cs typeface="Times New Roman"/>
                <a:sym typeface="Times New Roman"/>
              </a:rPr>
              <a:t>And the first old man repeated after him, 'Our Father,' and the second said, 'Our Father,' and the third said, 'Our Father.'</a:t>
            </a:r>
            <a:endParaRPr b="1" sz="1272">
              <a:solidFill>
                <a:schemeClr val="dk1"/>
              </a:solidFill>
              <a:highlight>
                <a:schemeClr val="lt1"/>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ts val="688"/>
              <a:buFont typeface="Arial"/>
              <a:buNone/>
            </a:pPr>
            <a:r>
              <a:rPr b="1" lang="en-GB" sz="1272">
                <a:solidFill>
                  <a:schemeClr val="dk1"/>
                </a:solidFill>
                <a:highlight>
                  <a:schemeClr val="lt1"/>
                </a:highlight>
                <a:latin typeface="Times New Roman"/>
                <a:ea typeface="Times New Roman"/>
                <a:cs typeface="Times New Roman"/>
                <a:sym typeface="Times New Roman"/>
              </a:rPr>
              <a:t>'Which art in heaven,' continued the Bishop.</a:t>
            </a:r>
            <a:endParaRPr b="1" sz="1272">
              <a:solidFill>
                <a:schemeClr val="dk1"/>
              </a:solidFill>
              <a:highlight>
                <a:schemeClr val="lt1"/>
              </a:highlight>
              <a:latin typeface="Times New Roman"/>
              <a:ea typeface="Times New Roman"/>
              <a:cs typeface="Times New Roman"/>
              <a:sym typeface="Times New Roman"/>
            </a:endParaRPr>
          </a:p>
          <a:p>
            <a:pPr indent="0" lvl="0" marL="0" rtl="0" algn="l">
              <a:spcBef>
                <a:spcPts val="1800"/>
              </a:spcBef>
              <a:spcAft>
                <a:spcPts val="1200"/>
              </a:spcAft>
              <a:buSzPts val="688"/>
              <a:buNone/>
            </a:pPr>
            <a:r>
              <a:t/>
            </a:r>
            <a:endParaRPr sz="975"/>
          </a:p>
        </p:txBody>
      </p:sp>
      <p:sp>
        <p:nvSpPr>
          <p:cNvPr id="102" name="Google Shape;102;p19"/>
          <p:cNvSpPr txBox="1"/>
          <p:nvPr>
            <p:ph idx="2" type="body"/>
          </p:nvPr>
        </p:nvSpPr>
        <p:spPr>
          <a:xfrm>
            <a:off x="5327600" y="230125"/>
            <a:ext cx="3504600" cy="4763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GB" sz="2100"/>
              <a:t> </a:t>
            </a:r>
            <a:r>
              <a:rPr b="1" lang="en-GB" sz="2200">
                <a:solidFill>
                  <a:schemeClr val="dk1"/>
                </a:solidFill>
                <a:highlight>
                  <a:schemeClr val="lt1"/>
                </a:highlight>
              </a:rPr>
              <a:t>Holy Trinity:  </a:t>
            </a:r>
            <a:r>
              <a:rPr b="1" lang="en-GB" sz="1150">
                <a:solidFill>
                  <a:schemeClr val="dk1"/>
                </a:solidFill>
                <a:highlight>
                  <a:schemeClr val="lt1"/>
                </a:highlight>
              </a:rPr>
              <a:t>The </a:t>
            </a:r>
            <a:r>
              <a:rPr b="1" lang="en-GB" sz="1150">
                <a:solidFill>
                  <a:schemeClr val="dk1"/>
                </a:solidFill>
                <a:highlight>
                  <a:schemeClr val="lt1"/>
                </a:highlight>
                <a:uFill>
                  <a:noFill/>
                </a:uFill>
                <a:hlinkClick r:id="rId3">
                  <a:extLst>
                    <a:ext uri="{A12FA001-AC4F-418D-AE19-62706E023703}">
                      <ahyp:hlinkClr val="tx"/>
                    </a:ext>
                  </a:extLst>
                </a:hlinkClick>
              </a:rPr>
              <a:t>Christian</a:t>
            </a:r>
            <a:r>
              <a:rPr b="1" lang="en-GB" sz="1150">
                <a:solidFill>
                  <a:schemeClr val="dk1"/>
                </a:solidFill>
                <a:highlight>
                  <a:schemeClr val="lt1"/>
                </a:highlight>
              </a:rPr>
              <a:t> doctrine of the Trinity … holds that </a:t>
            </a:r>
            <a:r>
              <a:rPr b="1" lang="en-GB" sz="1150">
                <a:solidFill>
                  <a:schemeClr val="dk1"/>
                </a:solidFill>
                <a:highlight>
                  <a:schemeClr val="lt1"/>
                </a:highlight>
                <a:uFill>
                  <a:noFill/>
                </a:uFill>
                <a:hlinkClick r:id="rId4">
                  <a:extLst>
                    <a:ext uri="{A12FA001-AC4F-418D-AE19-62706E023703}">
                      <ahyp:hlinkClr val="tx"/>
                    </a:ext>
                  </a:extLst>
                </a:hlinkClick>
              </a:rPr>
              <a:t>God</a:t>
            </a:r>
            <a:r>
              <a:rPr b="1" lang="en-GB" sz="1150">
                <a:solidFill>
                  <a:schemeClr val="dk1"/>
                </a:solidFill>
                <a:highlight>
                  <a:schemeClr val="lt1"/>
                </a:highlight>
              </a:rPr>
              <a:t> is </a:t>
            </a:r>
            <a:r>
              <a:rPr b="1" lang="en-GB" sz="1150">
                <a:solidFill>
                  <a:schemeClr val="dk1"/>
                </a:solidFill>
                <a:highlight>
                  <a:schemeClr val="lt1"/>
                </a:highlight>
                <a:uFill>
                  <a:noFill/>
                </a:uFill>
                <a:hlinkClick r:id="rId5">
                  <a:extLst>
                    <a:ext uri="{A12FA001-AC4F-418D-AE19-62706E023703}">
                      <ahyp:hlinkClr val="tx"/>
                    </a:ext>
                  </a:extLst>
                </a:hlinkClick>
              </a:rPr>
              <a:t>one God</a:t>
            </a:r>
            <a:r>
              <a:rPr b="1" lang="en-GB" sz="1150">
                <a:solidFill>
                  <a:schemeClr val="dk1"/>
                </a:solidFill>
                <a:highlight>
                  <a:schemeClr val="lt1"/>
                </a:highlight>
              </a:rPr>
              <a:t>, and exists in the form of three  the </a:t>
            </a:r>
            <a:r>
              <a:rPr b="1" lang="en-GB" sz="1150">
                <a:solidFill>
                  <a:schemeClr val="dk1"/>
                </a:solidFill>
                <a:highlight>
                  <a:schemeClr val="lt1"/>
                </a:highlight>
                <a:uFill>
                  <a:noFill/>
                </a:uFill>
                <a:hlinkClick r:id="rId6">
                  <a:extLst>
                    <a:ext uri="{A12FA001-AC4F-418D-AE19-62706E023703}">
                      <ahyp:hlinkClr val="tx"/>
                    </a:ext>
                  </a:extLst>
                </a:hlinkClick>
              </a:rPr>
              <a:t>Father</a:t>
            </a:r>
            <a:r>
              <a:rPr b="1" lang="en-GB" sz="1150">
                <a:solidFill>
                  <a:schemeClr val="dk1"/>
                </a:solidFill>
                <a:highlight>
                  <a:schemeClr val="lt1"/>
                </a:highlight>
              </a:rPr>
              <a:t>, the </a:t>
            </a:r>
            <a:r>
              <a:rPr b="1" lang="en-GB" sz="1150">
                <a:solidFill>
                  <a:schemeClr val="dk1"/>
                </a:solidFill>
                <a:highlight>
                  <a:schemeClr val="lt1"/>
                </a:highlight>
                <a:uFill>
                  <a:noFill/>
                </a:uFill>
                <a:hlinkClick r:id="rId7">
                  <a:extLst>
                    <a:ext uri="{A12FA001-AC4F-418D-AE19-62706E023703}">
                      <ahyp:hlinkClr val="tx"/>
                    </a:ext>
                  </a:extLst>
                </a:hlinkClick>
              </a:rPr>
              <a:t>Son</a:t>
            </a:r>
            <a:r>
              <a:rPr b="1" lang="en-GB" sz="1150">
                <a:solidFill>
                  <a:schemeClr val="dk1"/>
                </a:solidFill>
                <a:highlight>
                  <a:schemeClr val="lt1"/>
                </a:highlight>
              </a:rPr>
              <a:t> (</a:t>
            </a:r>
            <a:r>
              <a:rPr b="1" lang="en-GB" sz="1150">
                <a:solidFill>
                  <a:schemeClr val="dk1"/>
                </a:solidFill>
                <a:highlight>
                  <a:schemeClr val="lt1"/>
                </a:highlight>
                <a:uFill>
                  <a:noFill/>
                </a:uFill>
                <a:hlinkClick r:id="rId8">
                  <a:extLst>
                    <a:ext uri="{A12FA001-AC4F-418D-AE19-62706E023703}">
                      <ahyp:hlinkClr val="tx"/>
                    </a:ext>
                  </a:extLst>
                </a:hlinkClick>
              </a:rPr>
              <a:t>Jesus</a:t>
            </a:r>
            <a:r>
              <a:rPr b="1" lang="en-GB" sz="1150">
                <a:solidFill>
                  <a:schemeClr val="dk1"/>
                </a:solidFill>
                <a:highlight>
                  <a:schemeClr val="lt1"/>
                </a:highlight>
              </a:rPr>
              <a:t>) and the </a:t>
            </a:r>
            <a:r>
              <a:rPr b="1" lang="en-GB" sz="1150">
                <a:solidFill>
                  <a:schemeClr val="dk1"/>
                </a:solidFill>
                <a:highlight>
                  <a:schemeClr val="lt1"/>
                </a:highlight>
                <a:uFill>
                  <a:noFill/>
                </a:uFill>
                <a:hlinkClick r:id="rId9">
                  <a:extLst>
                    <a:ext uri="{A12FA001-AC4F-418D-AE19-62706E023703}">
                      <ahyp:hlinkClr val="tx"/>
                    </a:ext>
                  </a:extLst>
                </a:hlinkClick>
              </a:rPr>
              <a:t>Holy Spirit</a:t>
            </a:r>
            <a:r>
              <a:rPr b="1" lang="en-GB" sz="1150">
                <a:solidFill>
                  <a:schemeClr val="dk1"/>
                </a:solidFill>
                <a:highlight>
                  <a:schemeClr val="lt1"/>
                </a:highlight>
              </a:rPr>
              <a:t>. The three persons are distinct, yet are one "substance, essence or nature". (wiki)</a:t>
            </a:r>
            <a:endParaRPr b="1" sz="1150">
              <a:solidFill>
                <a:schemeClr val="dk1"/>
              </a:solidFill>
              <a:highlight>
                <a:schemeClr val="lt1"/>
              </a:highlight>
            </a:endParaRPr>
          </a:p>
          <a:p>
            <a:pPr indent="0" lvl="0" marL="0" rtl="0" algn="just">
              <a:spcBef>
                <a:spcPts val="1200"/>
              </a:spcBef>
              <a:spcAft>
                <a:spcPts val="0"/>
              </a:spcAft>
              <a:buNone/>
            </a:pPr>
            <a:r>
              <a:t/>
            </a:r>
            <a:endParaRPr sz="1150">
              <a:solidFill>
                <a:schemeClr val="dk1"/>
              </a:solidFill>
              <a:highlight>
                <a:schemeClr val="lt1"/>
              </a:highlight>
            </a:endParaRPr>
          </a:p>
          <a:p>
            <a:pPr indent="0" lvl="0" marL="0" rtl="0" algn="just">
              <a:spcBef>
                <a:spcPts val="1200"/>
              </a:spcBef>
              <a:spcAft>
                <a:spcPts val="1200"/>
              </a:spcAft>
              <a:buNone/>
            </a:pPr>
            <a:r>
              <a:t/>
            </a:r>
            <a:endParaRPr sz="1150">
              <a:solidFill>
                <a:schemeClr val="dk1"/>
              </a:solidFill>
              <a:highlight>
                <a:schemeClr val="lt1"/>
              </a:highlight>
            </a:endParaRPr>
          </a:p>
        </p:txBody>
      </p:sp>
      <p:pic>
        <p:nvPicPr>
          <p:cNvPr id="103" name="Google Shape;103;p19"/>
          <p:cNvPicPr preferRelativeResize="0"/>
          <p:nvPr/>
        </p:nvPicPr>
        <p:blipFill>
          <a:blip r:embed="rId10">
            <a:alphaModFix/>
          </a:blip>
          <a:stretch>
            <a:fillRect/>
          </a:stretch>
        </p:blipFill>
        <p:spPr>
          <a:xfrm>
            <a:off x="5759350" y="1933125"/>
            <a:ext cx="2583025" cy="2255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9" name="Google Shape;109;p20"/>
          <p:cNvSpPr txBox="1"/>
          <p:nvPr>
            <p:ph idx="1" type="body"/>
          </p:nvPr>
        </p:nvSpPr>
        <p:spPr>
          <a:xfrm>
            <a:off x="311700" y="92050"/>
            <a:ext cx="3999900" cy="49020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Clr>
                <a:schemeClr val="dk1"/>
              </a:buClr>
              <a:buSzPts val="1100"/>
              <a:buFont typeface="Arial"/>
              <a:buNone/>
            </a:pPr>
            <a:r>
              <a:rPr b="1" lang="en-GB" sz="1250">
                <a:solidFill>
                  <a:srgbClr val="4C4C4C"/>
                </a:solidFill>
                <a:highlight>
                  <a:schemeClr val="lt1"/>
                </a:highlight>
                <a:latin typeface="Times New Roman"/>
                <a:ea typeface="Times New Roman"/>
                <a:cs typeface="Times New Roman"/>
                <a:sym typeface="Times New Roman"/>
              </a:rPr>
              <a:t>The first hermit repeated, 'Which art in heaven,' but the second blundered over the words, and the tall hermit could not say them properly. His hair had grown over his mouth so that he could not speak plainly. The very old hermit, having no teeth, also mumbled indistinctly.</a:t>
            </a:r>
            <a:endParaRPr b="1" sz="1250">
              <a:solidFill>
                <a:srgbClr val="4C4C4C"/>
              </a:solidFill>
              <a:highlight>
                <a:schemeClr val="lt1"/>
              </a:highlight>
              <a:latin typeface="Times New Roman"/>
              <a:ea typeface="Times New Roman"/>
              <a:cs typeface="Times New Roman"/>
              <a:sym typeface="Times New Roman"/>
            </a:endParaRPr>
          </a:p>
          <a:p>
            <a:pPr indent="0" lvl="0" marL="0" rtl="0" algn="just">
              <a:lnSpc>
                <a:spcPct val="105000"/>
              </a:lnSpc>
              <a:spcBef>
                <a:spcPts val="1800"/>
              </a:spcBef>
              <a:spcAft>
                <a:spcPts val="0"/>
              </a:spcAft>
              <a:buClr>
                <a:schemeClr val="dk1"/>
              </a:buClr>
              <a:buSzPts val="1100"/>
              <a:buFont typeface="Arial"/>
              <a:buNone/>
            </a:pPr>
            <a:r>
              <a:rPr b="1" lang="en-GB" sz="1250">
                <a:solidFill>
                  <a:srgbClr val="4C4C4C"/>
                </a:solidFill>
                <a:highlight>
                  <a:schemeClr val="lt1"/>
                </a:highlight>
                <a:latin typeface="Times New Roman"/>
                <a:ea typeface="Times New Roman"/>
                <a:cs typeface="Times New Roman"/>
                <a:sym typeface="Times New Roman"/>
              </a:rPr>
              <a:t>The Bishop repeated the words again, and the old men repeated them after him. The Bishop sat down on a stone, and the old men stood before him, watching his mouth, and repeating the words as he uttered them. And all day long the Bishop laboured, saying a word twenty, thirty, a hundred times over, and the old men repeated it after him. They blundered, and he corrected them, and made them begin again.</a:t>
            </a:r>
            <a:endParaRPr b="1" sz="1250">
              <a:solidFill>
                <a:srgbClr val="4C4C4C"/>
              </a:solidFill>
              <a:highlight>
                <a:schemeClr val="lt1"/>
              </a:highlight>
              <a:latin typeface="Times New Roman"/>
              <a:ea typeface="Times New Roman"/>
              <a:cs typeface="Times New Roman"/>
              <a:sym typeface="Times New Roman"/>
            </a:endParaRPr>
          </a:p>
          <a:p>
            <a:pPr indent="0" lvl="0" marL="0" rtl="0" algn="just">
              <a:lnSpc>
                <a:spcPct val="105000"/>
              </a:lnSpc>
              <a:spcBef>
                <a:spcPts val="1800"/>
              </a:spcBef>
              <a:spcAft>
                <a:spcPts val="0"/>
              </a:spcAft>
              <a:buClr>
                <a:schemeClr val="dk1"/>
              </a:buClr>
              <a:buSzPts val="1100"/>
              <a:buFont typeface="Arial"/>
              <a:buNone/>
            </a:pPr>
            <a:r>
              <a:rPr b="1" lang="en-GB" sz="1250">
                <a:solidFill>
                  <a:srgbClr val="4C4C4C"/>
                </a:solidFill>
                <a:highlight>
                  <a:schemeClr val="lt1"/>
                </a:highlight>
                <a:latin typeface="Times New Roman"/>
                <a:ea typeface="Times New Roman"/>
                <a:cs typeface="Times New Roman"/>
                <a:sym typeface="Times New Roman"/>
              </a:rPr>
              <a:t>The Bishop did not leave off till he had taught them the whole of the Lord's prayer so that they could not only repeat it after him, but could say it by themselves. The middle one was the first to know it, and to repeat the whole of it alone. The Bishop made him say it again and again, and at last the others could say it too.</a:t>
            </a:r>
            <a:endParaRPr b="1" sz="1250">
              <a:solidFill>
                <a:srgbClr val="4C4C4C"/>
              </a:solidFill>
              <a:highlight>
                <a:schemeClr val="lt1"/>
              </a:highlight>
              <a:latin typeface="Times New Roman"/>
              <a:ea typeface="Times New Roman"/>
              <a:cs typeface="Times New Roman"/>
              <a:sym typeface="Times New Roman"/>
            </a:endParaRPr>
          </a:p>
          <a:p>
            <a:pPr indent="0" lvl="0" marL="0" rtl="0" algn="l">
              <a:lnSpc>
                <a:spcPct val="105000"/>
              </a:lnSpc>
              <a:spcBef>
                <a:spcPts val="1800"/>
              </a:spcBef>
              <a:spcAft>
                <a:spcPts val="1200"/>
              </a:spcAft>
              <a:buNone/>
            </a:pPr>
            <a:r>
              <a:t/>
            </a:r>
            <a:endParaRPr/>
          </a:p>
        </p:txBody>
      </p:sp>
      <p:sp>
        <p:nvSpPr>
          <p:cNvPr id="110" name="Google Shape;110;p20"/>
          <p:cNvSpPr txBox="1"/>
          <p:nvPr>
            <p:ph idx="2" type="body"/>
          </p:nvPr>
        </p:nvSpPr>
        <p:spPr>
          <a:xfrm>
            <a:off x="4464600" y="172600"/>
            <a:ext cx="4367700" cy="4729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rPr>
              <a:t>It was getting dark. The Bishop returned to the vessel. </a:t>
            </a:r>
            <a:endParaRPr b="1">
              <a:solidFill>
                <a:schemeClr val="dk1"/>
              </a:solidFill>
            </a:endParaRPr>
          </a:p>
          <a:p>
            <a:pPr indent="457200" lvl="0" marL="0" rtl="0" algn="l">
              <a:spcBef>
                <a:spcPts val="1200"/>
              </a:spcBef>
              <a:spcAft>
                <a:spcPts val="0"/>
              </a:spcAft>
              <a:buNone/>
            </a:pPr>
            <a:r>
              <a:rPr b="1" lang="en-GB" sz="1250">
                <a:solidFill>
                  <a:schemeClr val="dk1"/>
                </a:solidFill>
                <a:highlight>
                  <a:schemeClr val="lt1"/>
                </a:highlight>
              </a:rPr>
              <a:t>The pilgrims lay down to sleep, and all was quiet on deck. The Bishop did not wish to sleep, but sat alone at the stern, gazing at the sea where the island was no longer visible, and thinking of the good old men. He thought how pleased they had been to learn the Lord's prayer; and he thanked God for having sent him to teach and help such godly men.</a:t>
            </a:r>
            <a:endParaRPr b="1" sz="1250">
              <a:solidFill>
                <a:schemeClr val="dk1"/>
              </a:solidFill>
              <a:highlight>
                <a:schemeClr val="lt1"/>
              </a:highlight>
            </a:endParaRPr>
          </a:p>
          <a:p>
            <a:pPr indent="457200" lvl="0" marL="0" rtl="0" algn="l">
              <a:spcBef>
                <a:spcPts val="1800"/>
              </a:spcBef>
              <a:spcAft>
                <a:spcPts val="0"/>
              </a:spcAft>
              <a:buClr>
                <a:schemeClr val="dk1"/>
              </a:buClr>
              <a:buSzPts val="1100"/>
              <a:buFont typeface="Arial"/>
              <a:buNone/>
            </a:pPr>
            <a:r>
              <a:rPr b="1" lang="en-GB" sz="1650">
                <a:solidFill>
                  <a:schemeClr val="dk1"/>
                </a:solidFill>
                <a:highlight>
                  <a:schemeClr val="lt1"/>
                </a:highlight>
                <a:latin typeface="Times New Roman"/>
                <a:ea typeface="Times New Roman"/>
                <a:cs typeface="Times New Roman"/>
                <a:sym typeface="Times New Roman"/>
              </a:rPr>
              <a:t>After some time, the Bishop </a:t>
            </a:r>
            <a:r>
              <a:rPr b="1" lang="en-GB" sz="1450">
                <a:solidFill>
                  <a:schemeClr val="dk1"/>
                </a:solidFill>
                <a:latin typeface="Times New Roman"/>
                <a:ea typeface="Times New Roman"/>
                <a:cs typeface="Times New Roman"/>
                <a:sym typeface="Times New Roman"/>
              </a:rPr>
              <a:t>saw something white and shining, on the bright path which the moon cast across the sea. Was it a seagull, or the little gleaming sail of some small boat? The Bishop fixed his eyes on it, wondering.</a:t>
            </a:r>
            <a:endParaRPr b="1" sz="1650">
              <a:solidFill>
                <a:schemeClr val="dk1"/>
              </a:solidFill>
              <a:highlight>
                <a:schemeClr val="lt1"/>
              </a:highlight>
              <a:latin typeface="Times New Roman"/>
              <a:ea typeface="Times New Roman"/>
              <a:cs typeface="Times New Roman"/>
              <a:sym typeface="Times New Roman"/>
            </a:endParaRPr>
          </a:p>
          <a:p>
            <a:pPr indent="0" lvl="0" marL="0" rtl="0" algn="just">
              <a:spcBef>
                <a:spcPts val="1800"/>
              </a:spcBef>
              <a:spcAft>
                <a:spcPts val="1200"/>
              </a:spcAft>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6" name="Google Shape;116;p21"/>
          <p:cNvSpPr txBox="1"/>
          <p:nvPr>
            <p:ph idx="1" type="body"/>
          </p:nvPr>
        </p:nvSpPr>
        <p:spPr>
          <a:xfrm>
            <a:off x="311700" y="230125"/>
            <a:ext cx="3999900" cy="455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GB" sz="1050">
                <a:solidFill>
                  <a:srgbClr val="4C4C4C"/>
                </a:solidFill>
                <a:highlight>
                  <a:srgbClr val="F6F5EE"/>
                </a:highlight>
              </a:rPr>
              <a:t>'</a:t>
            </a:r>
            <a:r>
              <a:rPr b="1" lang="en-GB" sz="1550">
                <a:solidFill>
                  <a:schemeClr val="dk1"/>
                </a:solidFill>
                <a:highlight>
                  <a:srgbClr val="F6F5EE"/>
                </a:highlight>
              </a:rPr>
              <a:t>Look there, what is that, my friend? What is it?' the Bishop repeated, though he could now see plainly what it was -- the three hermits running upon the water, all gleaming white, their grey beards shining, and approaching the ship as quickly as though it were morning.</a:t>
            </a:r>
            <a:endParaRPr b="1" sz="1550">
              <a:solidFill>
                <a:schemeClr val="dk1"/>
              </a:solidFill>
              <a:highlight>
                <a:srgbClr val="F6F5EE"/>
              </a:highlight>
            </a:endParaRPr>
          </a:p>
          <a:p>
            <a:pPr indent="0" lvl="0" marL="0" rtl="0" algn="l">
              <a:spcBef>
                <a:spcPts val="1800"/>
              </a:spcBef>
              <a:spcAft>
                <a:spcPts val="0"/>
              </a:spcAft>
              <a:buClr>
                <a:schemeClr val="dk1"/>
              </a:buClr>
              <a:buSzPts val="1100"/>
              <a:buFont typeface="Arial"/>
              <a:buNone/>
            </a:pPr>
            <a:r>
              <a:rPr b="1" lang="en-GB" sz="1550">
                <a:solidFill>
                  <a:schemeClr val="dk1"/>
                </a:solidFill>
                <a:highlight>
                  <a:srgbClr val="F6F5EE"/>
                </a:highlight>
              </a:rPr>
              <a:t>The steersman looked and let go the helm in terror.</a:t>
            </a:r>
            <a:endParaRPr b="1" sz="1550">
              <a:solidFill>
                <a:schemeClr val="dk1"/>
              </a:solidFill>
              <a:highlight>
                <a:srgbClr val="F6F5EE"/>
              </a:highlight>
            </a:endParaRPr>
          </a:p>
          <a:p>
            <a:pPr indent="0" lvl="0" marL="0" rtl="0" algn="l">
              <a:spcBef>
                <a:spcPts val="1800"/>
              </a:spcBef>
              <a:spcAft>
                <a:spcPts val="0"/>
              </a:spcAft>
              <a:buClr>
                <a:schemeClr val="dk1"/>
              </a:buClr>
              <a:buSzPts val="1100"/>
              <a:buFont typeface="Arial"/>
              <a:buNone/>
            </a:pPr>
            <a:r>
              <a:rPr b="1" lang="en-GB" sz="1550">
                <a:solidFill>
                  <a:schemeClr val="dk1"/>
                </a:solidFill>
                <a:highlight>
                  <a:srgbClr val="F6F5EE"/>
                </a:highlight>
              </a:rPr>
              <a:t>'Oh Lord! The hermits are running after us on the water as though it were dry land!'</a:t>
            </a:r>
            <a:endParaRPr b="1" sz="1550">
              <a:solidFill>
                <a:schemeClr val="dk1"/>
              </a:solidFill>
              <a:highlight>
                <a:srgbClr val="F6F5EE"/>
              </a:highlight>
            </a:endParaRPr>
          </a:p>
          <a:p>
            <a:pPr indent="0" lvl="0" marL="0" rtl="0" algn="l">
              <a:spcBef>
                <a:spcPts val="1800"/>
              </a:spcBef>
              <a:spcAft>
                <a:spcPts val="1200"/>
              </a:spcAft>
              <a:buNone/>
            </a:pPr>
            <a:r>
              <a:t/>
            </a:r>
            <a:endParaRPr/>
          </a:p>
        </p:txBody>
      </p:sp>
      <p:sp>
        <p:nvSpPr>
          <p:cNvPr id="117" name="Google Shape;117;p21"/>
          <p:cNvSpPr txBox="1"/>
          <p:nvPr>
            <p:ph idx="2" type="body"/>
          </p:nvPr>
        </p:nvSpPr>
        <p:spPr>
          <a:xfrm>
            <a:off x="4832400" y="230125"/>
            <a:ext cx="3999900" cy="46488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Clr>
                <a:schemeClr val="dk1"/>
              </a:buClr>
              <a:buSzPts val="1100"/>
              <a:buFont typeface="Arial"/>
              <a:buNone/>
            </a:pPr>
            <a:r>
              <a:rPr b="1" lang="en-GB" sz="1150">
                <a:solidFill>
                  <a:schemeClr val="dk1"/>
                </a:solidFill>
                <a:highlight>
                  <a:schemeClr val="lt1"/>
                </a:highlight>
              </a:rPr>
              <a:t>The passengers hearing him, jumped up, and crowded to the stern. They saw the hermits coming along hand in hand, and the two outer ones beckoning the ship to stop. All three were gliding along upon the water without moving their feet. Before the ship could be stopped, the hermits had reached it, and raising their heads, all three as with one voice, began to say:</a:t>
            </a:r>
            <a:endParaRPr b="1" sz="1150">
              <a:solidFill>
                <a:schemeClr val="dk1"/>
              </a:solidFill>
              <a:highlight>
                <a:schemeClr val="lt1"/>
              </a:highlight>
            </a:endParaRPr>
          </a:p>
          <a:p>
            <a:pPr indent="0" lvl="0" marL="0" rtl="0" algn="just">
              <a:lnSpc>
                <a:spcPct val="105000"/>
              </a:lnSpc>
              <a:spcBef>
                <a:spcPts val="1800"/>
              </a:spcBef>
              <a:spcAft>
                <a:spcPts val="0"/>
              </a:spcAft>
              <a:buClr>
                <a:schemeClr val="dk1"/>
              </a:buClr>
              <a:buSzPts val="1100"/>
              <a:buFont typeface="Arial"/>
              <a:buNone/>
            </a:pPr>
            <a:r>
              <a:rPr b="1" lang="en-GB" sz="1150">
                <a:solidFill>
                  <a:schemeClr val="dk1"/>
                </a:solidFill>
                <a:highlight>
                  <a:schemeClr val="lt1"/>
                </a:highlight>
              </a:rPr>
              <a:t>'We have forgotten your teaching, servant of God. As long as we kept repeating it we remembered, but when we stopped saying it for a time, a word dropped out, and now it has all gone to pieces. We can remember nothing of it. Teach us again.'</a:t>
            </a:r>
            <a:endParaRPr b="1" sz="1150">
              <a:solidFill>
                <a:schemeClr val="dk1"/>
              </a:solidFill>
              <a:highlight>
                <a:schemeClr val="lt1"/>
              </a:highlight>
            </a:endParaRPr>
          </a:p>
          <a:p>
            <a:pPr indent="0" lvl="0" marL="0" rtl="0" algn="just">
              <a:lnSpc>
                <a:spcPct val="105000"/>
              </a:lnSpc>
              <a:spcBef>
                <a:spcPts val="1800"/>
              </a:spcBef>
              <a:spcAft>
                <a:spcPts val="0"/>
              </a:spcAft>
              <a:buClr>
                <a:schemeClr val="dk1"/>
              </a:buClr>
              <a:buSzPts val="1100"/>
              <a:buFont typeface="Arial"/>
              <a:buNone/>
            </a:pPr>
            <a:r>
              <a:rPr b="1" lang="en-GB" sz="1150">
                <a:solidFill>
                  <a:schemeClr val="dk1"/>
                </a:solidFill>
                <a:highlight>
                  <a:schemeClr val="lt1"/>
                </a:highlight>
              </a:rPr>
              <a:t>The Bishop crossed himself, and leaning over the ship's side, said:</a:t>
            </a:r>
            <a:endParaRPr b="1" sz="1150">
              <a:solidFill>
                <a:schemeClr val="dk1"/>
              </a:solidFill>
              <a:highlight>
                <a:schemeClr val="lt1"/>
              </a:highlight>
            </a:endParaRPr>
          </a:p>
          <a:p>
            <a:pPr indent="0" lvl="0" marL="0" rtl="0" algn="just">
              <a:lnSpc>
                <a:spcPct val="105000"/>
              </a:lnSpc>
              <a:spcBef>
                <a:spcPts val="1800"/>
              </a:spcBef>
              <a:spcAft>
                <a:spcPts val="0"/>
              </a:spcAft>
              <a:buClr>
                <a:schemeClr val="dk1"/>
              </a:buClr>
              <a:buSzPts val="1100"/>
              <a:buFont typeface="Arial"/>
              <a:buNone/>
            </a:pPr>
            <a:r>
              <a:rPr b="1" lang="en-GB" sz="1150">
                <a:solidFill>
                  <a:schemeClr val="dk1"/>
                </a:solidFill>
                <a:highlight>
                  <a:schemeClr val="lt1"/>
                </a:highlight>
              </a:rPr>
              <a:t>'Your own prayer will reach the Lord, men of God. It is not for me to teach you. Pray for us sinners.</a:t>
            </a:r>
            <a:endParaRPr b="1" sz="1150">
              <a:solidFill>
                <a:schemeClr val="dk1"/>
              </a:solidFill>
              <a:highlight>
                <a:schemeClr val="lt1"/>
              </a:highlight>
            </a:endParaRPr>
          </a:p>
          <a:p>
            <a:pPr indent="0" lvl="0" marL="0" rtl="0" algn="just">
              <a:lnSpc>
                <a:spcPct val="105000"/>
              </a:lnSpc>
              <a:spcBef>
                <a:spcPts val="1800"/>
              </a:spcBef>
              <a:spcAft>
                <a:spcPts val="0"/>
              </a:spcAft>
              <a:buClr>
                <a:schemeClr val="dk1"/>
              </a:buClr>
              <a:buSzPts val="1100"/>
              <a:buFont typeface="Arial"/>
              <a:buNone/>
            </a:pPr>
            <a:r>
              <a:rPr b="1" lang="en-GB" sz="1150">
                <a:solidFill>
                  <a:schemeClr val="dk1"/>
                </a:solidFill>
                <a:highlight>
                  <a:schemeClr val="lt1"/>
                </a:highlight>
              </a:rPr>
              <a:t>And the Bishop bowed low before the old men; and they turned and went back across the sea. And a light shone until daybreak on the spot where they were lost to sight.</a:t>
            </a:r>
            <a:endParaRPr b="1" sz="1150">
              <a:solidFill>
                <a:schemeClr val="dk1"/>
              </a:solidFill>
              <a:highlight>
                <a:schemeClr val="lt1"/>
              </a:highlight>
            </a:endParaRPr>
          </a:p>
          <a:p>
            <a:pPr indent="0" lvl="0" marL="0" rtl="0" algn="l">
              <a:lnSpc>
                <a:spcPct val="105000"/>
              </a:lnSpc>
              <a:spcBef>
                <a:spcPts val="18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